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.jpg" ContentType="image/png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74" r:id="rId2"/>
    <p:sldId id="276" r:id="rId3"/>
    <p:sldId id="287" r:id="rId4"/>
    <p:sldId id="298" r:id="rId5"/>
    <p:sldId id="286" r:id="rId6"/>
    <p:sldId id="292" r:id="rId7"/>
    <p:sldId id="293" r:id="rId8"/>
    <p:sldId id="294" r:id="rId9"/>
    <p:sldId id="295" r:id="rId10"/>
    <p:sldId id="303" r:id="rId11"/>
    <p:sldId id="304" r:id="rId12"/>
    <p:sldId id="296" r:id="rId13"/>
    <p:sldId id="306" r:id="rId14"/>
    <p:sldId id="299" r:id="rId15"/>
    <p:sldId id="258" r:id="rId16"/>
    <p:sldId id="307" r:id="rId17"/>
    <p:sldId id="308" r:id="rId18"/>
    <p:sldId id="309" r:id="rId19"/>
    <p:sldId id="310" r:id="rId20"/>
    <p:sldId id="284" r:id="rId21"/>
    <p:sldId id="311" r:id="rId22"/>
    <p:sldId id="267" r:id="rId23"/>
    <p:sldId id="300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等线" panose="02010600030101010101" pitchFamily="2" charset="-122"/>
      <p:regular r:id="rId30"/>
      <p:bold r:id="rId31"/>
    </p:embeddedFont>
    <p:embeddedFont>
      <p:font typeface="汉仪张子山体W" panose="00000500000000000000" pitchFamily="2" charset="-122"/>
      <p:regular r:id="rId32"/>
    </p:embeddedFont>
    <p:embeddedFont>
      <p:font typeface="微软雅黑" panose="020B0503020204020204" pitchFamily="34" charset="-122"/>
      <p:regular r:id="rId33"/>
      <p:bold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5C6"/>
    <a:srgbClr val="3B4761"/>
    <a:srgbClr val="A2D9D4"/>
    <a:srgbClr val="B5B6E6"/>
    <a:srgbClr val="7F7F7F"/>
    <a:srgbClr val="C6C6C6"/>
    <a:srgbClr val="FFD7E7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84474" autoAdjust="0"/>
  </p:normalViewPr>
  <p:slideViewPr>
    <p:cSldViewPr snapToGrid="0">
      <p:cViewPr varScale="1">
        <p:scale>
          <a:sx n="74" d="100"/>
          <a:sy n="74" d="100"/>
        </p:scale>
        <p:origin x="403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807991946006"/>
          <c:y val="3.50502680231536E-2"/>
          <c:w val="0.62237398621441897"/>
          <c:h val="0.933560979321626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980B9"/>
            </a:solidFill>
            <a:ln>
              <a:noFill/>
            </a:ln>
          </c:spPr>
          <c:explosion val="11"/>
          <c:dPt>
            <c:idx val="0"/>
            <c:bubble3D val="0"/>
            <c:spPr>
              <a:solidFill>
                <a:srgbClr val="B5B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AD0-4994-8E0F-957C11DFC33D}"/>
              </c:ext>
            </c:extLst>
          </c:dPt>
          <c:dPt>
            <c:idx val="1"/>
            <c:bubble3D val="0"/>
            <c:spPr>
              <a:solidFill>
                <a:srgbClr val="7F7F7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AD0-4994-8E0F-957C11DFC33D}"/>
              </c:ext>
            </c:extLst>
          </c:dPt>
          <c:dPt>
            <c:idx val="2"/>
            <c:bubble3D val="0"/>
            <c:spPr>
              <a:solidFill>
                <a:srgbClr val="B5B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AD0-4994-8E0F-957C11DFC33D}"/>
              </c:ext>
            </c:extLst>
          </c:dPt>
          <c:dPt>
            <c:idx val="3"/>
            <c:bubble3D val="0"/>
            <c:spPr>
              <a:solidFill>
                <a:srgbClr val="B5B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AD0-4994-8E0F-957C11DFC33D}"/>
              </c:ext>
            </c:extLst>
          </c:dPt>
          <c:dPt>
            <c:idx val="4"/>
            <c:bubble3D val="0"/>
            <c:spPr>
              <a:solidFill>
                <a:srgbClr val="B5B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AD0-4994-8E0F-957C11DFC33D}"/>
              </c:ext>
            </c:extLst>
          </c:dPt>
          <c:cat>
            <c:strRef>
              <c:f>Sheet1!$A$2:$A$6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AD0-4994-8E0F-957C11DFC3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807991946006"/>
          <c:y val="3.50502680231536E-2"/>
          <c:w val="0.62237398621441897"/>
          <c:h val="0.933560979321626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11"/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BAD0-4994-8E0F-957C11DFC33D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BAD0-4994-8E0F-957C11DFC33D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BAD0-4994-8E0F-957C11DFC33D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BAD0-4994-8E0F-957C11DFC33D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9-BAD0-4994-8E0F-957C11DFC33D}"/>
              </c:ext>
            </c:extLst>
          </c:dPt>
          <c:cat>
            <c:strRef>
              <c:f>Sheet1!$A$2:$A$6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AD0-4994-8E0F-957C11DFC3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D02A1-8092-4E63-AB62-1CD0F79FC537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B1E55-2EDE-4379-A2E6-60A17C758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259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136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时光穿梭回过去 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历史好帖再相遇 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（视频倍速换成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343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团购拼单来攒局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一会就把人聚齐 配图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P10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一人打车去机场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不如拼车共分享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867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朵圈十大热搜榜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获悉新闻如指掌 配图：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P18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朵朵树洞秘又静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畅所欲言把心听 配视频：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P12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656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朵朵嘻哈享快乐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一天亿遍防抑郁 配图：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P13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朵蜜规范要牢记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黑屋封禁来管理 配图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:P14,P15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遇见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怎么办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反馈意见助更好 配图：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P16,P17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8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181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想了解身边事，奈何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、微信消息太多，太杂，看不过来？用朵朵，实时十大热帖帮你锁定热点。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843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想发帖求助校友，奈何挂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rvpn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太麻烦？用朵朵，随时随地享受校内咨询。（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CC98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无法访问）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550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想买卖二手资料，奈何二手交易平台佣金高、成交慢？用朵朵，快速找到靠谱交易对象。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121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想扩大交友圈，奈何众多交友平台不安全？用朵朵，严格的用户审核制度保障交友安全。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125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想吐槽不开心，奈何发帖拘束太多？用朵朵，在黑夜模式下一吐为快。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798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339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方便快捷，无需校园网环境；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简洁明了，避免消息轰炸，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它不仅有完善的聊天交流功能，有时光机带您回到过去，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还是可靠的二手交易场所，最快的咨询交流中心，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93B2F-67F1-4FEC-A176-4BDA1A30360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603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更有黑夜模式让您尽情吐槽，无拘无束。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朵朵校友圈，为您提供更优秀的校友交流空间。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93B2F-67F1-4FEC-A176-4BDA1A30360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402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快来试试吧！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030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700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朵朵是由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个人微信号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发展而来的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校园信息互助平台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聚焦于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每个学校的本地用户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每个在校大学生必备的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生活助手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校园信息 发布平台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匿名树洞 吐槽君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浙大学子的 百宝箱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83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760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我浙朵朵小程序</a:t>
            </a:r>
            <a:b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校友圈里真有趣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665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签到抽奖得人品 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人品换得小礼品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984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选择主题发帖论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260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投稿 求助 投票 闲置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租房 帮转 寻物 兼职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900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哪个人渣又劈腿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马住吃瓜在线追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黑夜模式呆呆见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烦恼匿名来宣泄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456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712796" y="370763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627562" y="-344797"/>
            <a:ext cx="6797675" cy="781051"/>
            <a:chOff x="44451" y="-1588"/>
            <a:chExt cx="6797675" cy="781051"/>
          </a:xfrm>
        </p:grpSpPr>
        <p:sp>
          <p:nvSpPr>
            <p:cNvPr id="6" name="Freeform 6"/>
            <p:cNvSpPr/>
            <p:nvPr/>
          </p:nvSpPr>
          <p:spPr bwMode="auto">
            <a:xfrm>
              <a:off x="44451" y="573088"/>
              <a:ext cx="206375" cy="206375"/>
            </a:xfrm>
            <a:custGeom>
              <a:avLst/>
              <a:gdLst>
                <a:gd name="T0" fmla="*/ 130 w 130"/>
                <a:gd name="T1" fmla="*/ 130 h 130"/>
                <a:gd name="T2" fmla="*/ 38 w 130"/>
                <a:gd name="T3" fmla="*/ 38 h 130"/>
                <a:gd name="T4" fmla="*/ 0 w 130"/>
                <a:gd name="T5" fmla="*/ 0 h 130"/>
                <a:gd name="T6" fmla="*/ 0 w 130"/>
                <a:gd name="T7" fmla="*/ 58 h 130"/>
                <a:gd name="T8" fmla="*/ 9 w 130"/>
                <a:gd name="T9" fmla="*/ 67 h 130"/>
                <a:gd name="T10" fmla="*/ 72 w 130"/>
                <a:gd name="T11" fmla="*/ 130 h 130"/>
                <a:gd name="T12" fmla="*/ 130 w 130"/>
                <a:gd name="T1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30">
                  <a:moveTo>
                    <a:pt x="130" y="130"/>
                  </a:moveTo>
                  <a:lnTo>
                    <a:pt x="38" y="38"/>
                  </a:lnTo>
                  <a:lnTo>
                    <a:pt x="0" y="0"/>
                  </a:lnTo>
                  <a:lnTo>
                    <a:pt x="0" y="58"/>
                  </a:lnTo>
                  <a:lnTo>
                    <a:pt x="9" y="67"/>
                  </a:lnTo>
                  <a:lnTo>
                    <a:pt x="72" y="130"/>
                  </a:lnTo>
                  <a:lnTo>
                    <a:pt x="130" y="13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255588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7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44451" y="280988"/>
              <a:ext cx="498475" cy="498475"/>
            </a:xfrm>
            <a:custGeom>
              <a:avLst/>
              <a:gdLst>
                <a:gd name="T0" fmla="*/ 38 w 314"/>
                <a:gd name="T1" fmla="*/ 37 h 314"/>
                <a:gd name="T2" fmla="*/ 0 w 314"/>
                <a:gd name="T3" fmla="*/ 0 h 314"/>
                <a:gd name="T4" fmla="*/ 0 w 314"/>
                <a:gd name="T5" fmla="*/ 58 h 314"/>
                <a:gd name="T6" fmla="*/ 9 w 314"/>
                <a:gd name="T7" fmla="*/ 67 h 314"/>
                <a:gd name="T8" fmla="*/ 128 w 314"/>
                <a:gd name="T9" fmla="*/ 186 h 314"/>
                <a:gd name="T10" fmla="*/ 193 w 314"/>
                <a:gd name="T11" fmla="*/ 251 h 314"/>
                <a:gd name="T12" fmla="*/ 256 w 314"/>
                <a:gd name="T13" fmla="*/ 314 h 314"/>
                <a:gd name="T14" fmla="*/ 314 w 314"/>
                <a:gd name="T15" fmla="*/ 314 h 314"/>
                <a:gd name="T16" fmla="*/ 38 w 314"/>
                <a:gd name="T17" fmla="*/ 3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4">
                  <a:moveTo>
                    <a:pt x="38" y="37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9" y="67"/>
                  </a:lnTo>
                  <a:lnTo>
                    <a:pt x="128" y="186"/>
                  </a:lnTo>
                  <a:lnTo>
                    <a:pt x="193" y="251"/>
                  </a:lnTo>
                  <a:lnTo>
                    <a:pt x="256" y="314"/>
                  </a:lnTo>
                  <a:lnTo>
                    <a:pt x="314" y="314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44451" y="-1588"/>
              <a:ext cx="790575" cy="781050"/>
            </a:xfrm>
            <a:custGeom>
              <a:avLst/>
              <a:gdLst>
                <a:gd name="T0" fmla="*/ 498 w 498"/>
                <a:gd name="T1" fmla="*/ 492 h 492"/>
                <a:gd name="T2" fmla="*/ 406 w 498"/>
                <a:gd name="T3" fmla="*/ 400 h 492"/>
                <a:gd name="T4" fmla="*/ 340 w 498"/>
                <a:gd name="T5" fmla="*/ 335 h 492"/>
                <a:gd name="T6" fmla="*/ 222 w 498"/>
                <a:gd name="T7" fmla="*/ 215 h 492"/>
                <a:gd name="T8" fmla="*/ 157 w 498"/>
                <a:gd name="T9" fmla="*/ 150 h 492"/>
                <a:gd name="T10" fmla="*/ 38 w 498"/>
                <a:gd name="T11" fmla="*/ 31 h 492"/>
                <a:gd name="T12" fmla="*/ 7 w 498"/>
                <a:gd name="T13" fmla="*/ 0 h 492"/>
                <a:gd name="T14" fmla="*/ 0 w 498"/>
                <a:gd name="T15" fmla="*/ 0 h 492"/>
                <a:gd name="T16" fmla="*/ 0 w 498"/>
                <a:gd name="T17" fmla="*/ 51 h 492"/>
                <a:gd name="T18" fmla="*/ 9 w 498"/>
                <a:gd name="T19" fmla="*/ 60 h 492"/>
                <a:gd name="T20" fmla="*/ 312 w 498"/>
                <a:gd name="T21" fmla="*/ 364 h 492"/>
                <a:gd name="T22" fmla="*/ 377 w 498"/>
                <a:gd name="T23" fmla="*/ 429 h 492"/>
                <a:gd name="T24" fmla="*/ 440 w 498"/>
                <a:gd name="T25" fmla="*/ 492 h 492"/>
                <a:gd name="T26" fmla="*/ 498 w 498"/>
                <a:gd name="T27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8" h="492">
                  <a:moveTo>
                    <a:pt x="498" y="492"/>
                  </a:moveTo>
                  <a:lnTo>
                    <a:pt x="406" y="400"/>
                  </a:lnTo>
                  <a:lnTo>
                    <a:pt x="340" y="335"/>
                  </a:lnTo>
                  <a:lnTo>
                    <a:pt x="222" y="215"/>
                  </a:lnTo>
                  <a:lnTo>
                    <a:pt x="157" y="150"/>
                  </a:lnTo>
                  <a:lnTo>
                    <a:pt x="38" y="31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9" y="60"/>
                  </a:lnTo>
                  <a:lnTo>
                    <a:pt x="312" y="364"/>
                  </a:lnTo>
                  <a:lnTo>
                    <a:pt x="377" y="429"/>
                  </a:lnTo>
                  <a:lnTo>
                    <a:pt x="440" y="492"/>
                  </a:lnTo>
                  <a:lnTo>
                    <a:pt x="498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839788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5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547688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1425576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59 w 549"/>
                <a:gd name="T3" fmla="*/ 60 h 492"/>
                <a:gd name="T4" fmla="*/ 178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7 w 549"/>
                <a:gd name="T19" fmla="*/ 150 h 492"/>
                <a:gd name="T20" fmla="*/ 57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59" y="60"/>
                  </a:lnTo>
                  <a:lnTo>
                    <a:pt x="178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11334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1 w 549"/>
                <a:gd name="T5" fmla="*/ 335 h 492"/>
                <a:gd name="T6" fmla="*/ 272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2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1" y="335"/>
                  </a:lnTo>
                  <a:lnTo>
                    <a:pt x="272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2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2009776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17176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2593976" y="-1588"/>
              <a:ext cx="873125" cy="781050"/>
            </a:xfrm>
            <a:custGeom>
              <a:avLst/>
              <a:gdLst>
                <a:gd name="T0" fmla="*/ 0 w 550"/>
                <a:gd name="T1" fmla="*/ 0 h 492"/>
                <a:gd name="T2" fmla="*/ 60 w 550"/>
                <a:gd name="T3" fmla="*/ 60 h 492"/>
                <a:gd name="T4" fmla="*/ 179 w 550"/>
                <a:gd name="T5" fmla="*/ 179 h 492"/>
                <a:gd name="T6" fmla="*/ 245 w 550"/>
                <a:gd name="T7" fmla="*/ 245 h 492"/>
                <a:gd name="T8" fmla="*/ 363 w 550"/>
                <a:gd name="T9" fmla="*/ 364 h 492"/>
                <a:gd name="T10" fmla="*/ 428 w 550"/>
                <a:gd name="T11" fmla="*/ 429 h 492"/>
                <a:gd name="T12" fmla="*/ 491 w 550"/>
                <a:gd name="T13" fmla="*/ 492 h 492"/>
                <a:gd name="T14" fmla="*/ 550 w 550"/>
                <a:gd name="T15" fmla="*/ 492 h 492"/>
                <a:gd name="T16" fmla="*/ 273 w 550"/>
                <a:gd name="T17" fmla="*/ 215 h 492"/>
                <a:gd name="T18" fmla="*/ 208 w 550"/>
                <a:gd name="T19" fmla="*/ 150 h 492"/>
                <a:gd name="T20" fmla="*/ 58 w 550"/>
                <a:gd name="T21" fmla="*/ 0 h 492"/>
                <a:gd name="T22" fmla="*/ 0 w 550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50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23018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3179763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59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7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59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28876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2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2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3763963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34718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4348163" y="-1588"/>
              <a:ext cx="873125" cy="781050"/>
            </a:xfrm>
            <a:custGeom>
              <a:avLst/>
              <a:gdLst>
                <a:gd name="T0" fmla="*/ 0 w 550"/>
                <a:gd name="T1" fmla="*/ 0 h 492"/>
                <a:gd name="T2" fmla="*/ 60 w 550"/>
                <a:gd name="T3" fmla="*/ 60 h 492"/>
                <a:gd name="T4" fmla="*/ 179 w 550"/>
                <a:gd name="T5" fmla="*/ 179 h 492"/>
                <a:gd name="T6" fmla="*/ 245 w 550"/>
                <a:gd name="T7" fmla="*/ 245 h 492"/>
                <a:gd name="T8" fmla="*/ 363 w 550"/>
                <a:gd name="T9" fmla="*/ 364 h 492"/>
                <a:gd name="T10" fmla="*/ 429 w 550"/>
                <a:gd name="T11" fmla="*/ 429 h 492"/>
                <a:gd name="T12" fmla="*/ 492 w 550"/>
                <a:gd name="T13" fmla="*/ 492 h 492"/>
                <a:gd name="T14" fmla="*/ 550 w 550"/>
                <a:gd name="T15" fmla="*/ 492 h 492"/>
                <a:gd name="T16" fmla="*/ 273 w 550"/>
                <a:gd name="T17" fmla="*/ 215 h 492"/>
                <a:gd name="T18" fmla="*/ 208 w 550"/>
                <a:gd name="T19" fmla="*/ 150 h 492"/>
                <a:gd name="T20" fmla="*/ 59 w 550"/>
                <a:gd name="T21" fmla="*/ 0 h 492"/>
                <a:gd name="T22" fmla="*/ 0 w 550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50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40560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4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4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4933951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4641851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5518151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9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457 w 549"/>
                <a:gd name="T17" fmla="*/ 400 h 492"/>
                <a:gd name="T18" fmla="*/ 273 w 549"/>
                <a:gd name="T19" fmla="*/ 215 h 492"/>
                <a:gd name="T20" fmla="*/ 208 w 549"/>
                <a:gd name="T21" fmla="*/ 150 h 492"/>
                <a:gd name="T22" fmla="*/ 58 w 549"/>
                <a:gd name="T23" fmla="*/ 0 h 492"/>
                <a:gd name="T24" fmla="*/ 0 w 549"/>
                <a:gd name="T25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457" y="400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5226051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273 w 549"/>
                <a:gd name="T3" fmla="*/ 215 h 492"/>
                <a:gd name="T4" fmla="*/ 273 w 549"/>
                <a:gd name="T5" fmla="*/ 215 h 492"/>
                <a:gd name="T6" fmla="*/ 207 w 549"/>
                <a:gd name="T7" fmla="*/ 150 h 492"/>
                <a:gd name="T8" fmla="*/ 89 w 549"/>
                <a:gd name="T9" fmla="*/ 31 h 492"/>
                <a:gd name="T10" fmla="*/ 58 w 549"/>
                <a:gd name="T11" fmla="*/ 0 h 492"/>
                <a:gd name="T12" fmla="*/ 0 w 549"/>
                <a:gd name="T13" fmla="*/ 0 h 492"/>
                <a:gd name="T14" fmla="*/ 60 w 549"/>
                <a:gd name="T15" fmla="*/ 60 h 492"/>
                <a:gd name="T16" fmla="*/ 363 w 549"/>
                <a:gd name="T17" fmla="*/ 364 h 492"/>
                <a:gd name="T18" fmla="*/ 428 w 549"/>
                <a:gd name="T19" fmla="*/ 429 h 492"/>
                <a:gd name="T20" fmla="*/ 491 w 549"/>
                <a:gd name="T21" fmla="*/ 492 h 492"/>
                <a:gd name="T22" fmla="*/ 549 w 549"/>
                <a:gd name="T23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273" y="215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6102351" y="-1588"/>
              <a:ext cx="739775" cy="739775"/>
            </a:xfrm>
            <a:custGeom>
              <a:avLst/>
              <a:gdLst>
                <a:gd name="T0" fmla="*/ 0 w 466"/>
                <a:gd name="T1" fmla="*/ 0 h 466"/>
                <a:gd name="T2" fmla="*/ 61 w 466"/>
                <a:gd name="T3" fmla="*/ 60 h 466"/>
                <a:gd name="T4" fmla="*/ 179 w 466"/>
                <a:gd name="T5" fmla="*/ 179 h 466"/>
                <a:gd name="T6" fmla="*/ 244 w 466"/>
                <a:gd name="T7" fmla="*/ 245 h 466"/>
                <a:gd name="T8" fmla="*/ 363 w 466"/>
                <a:gd name="T9" fmla="*/ 364 h 466"/>
                <a:gd name="T10" fmla="*/ 429 w 466"/>
                <a:gd name="T11" fmla="*/ 429 h 466"/>
                <a:gd name="T12" fmla="*/ 466 w 466"/>
                <a:gd name="T13" fmla="*/ 466 h 466"/>
                <a:gd name="T14" fmla="*/ 466 w 466"/>
                <a:gd name="T15" fmla="*/ 408 h 466"/>
                <a:gd name="T16" fmla="*/ 458 w 466"/>
                <a:gd name="T17" fmla="*/ 400 h 466"/>
                <a:gd name="T18" fmla="*/ 273 w 466"/>
                <a:gd name="T19" fmla="*/ 215 h 466"/>
                <a:gd name="T20" fmla="*/ 208 w 466"/>
                <a:gd name="T21" fmla="*/ 150 h 466"/>
                <a:gd name="T22" fmla="*/ 89 w 466"/>
                <a:gd name="T23" fmla="*/ 31 h 466"/>
                <a:gd name="T24" fmla="*/ 58 w 466"/>
                <a:gd name="T25" fmla="*/ 0 h 466"/>
                <a:gd name="T26" fmla="*/ 0 w 466"/>
                <a:gd name="T27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6" h="466">
                  <a:moveTo>
                    <a:pt x="0" y="0"/>
                  </a:moveTo>
                  <a:lnTo>
                    <a:pt x="61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66" y="466"/>
                  </a:lnTo>
                  <a:lnTo>
                    <a:pt x="466" y="408"/>
                  </a:lnTo>
                  <a:lnTo>
                    <a:pt x="458" y="400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5810251" y="-1588"/>
              <a:ext cx="871538" cy="781050"/>
            </a:xfrm>
            <a:custGeom>
              <a:avLst/>
              <a:gdLst>
                <a:gd name="T0" fmla="*/ 273 w 549"/>
                <a:gd name="T1" fmla="*/ 215 h 492"/>
                <a:gd name="T2" fmla="*/ 273 w 549"/>
                <a:gd name="T3" fmla="*/ 215 h 492"/>
                <a:gd name="T4" fmla="*/ 58 w 549"/>
                <a:gd name="T5" fmla="*/ 0 h 492"/>
                <a:gd name="T6" fmla="*/ 0 w 549"/>
                <a:gd name="T7" fmla="*/ 0 h 492"/>
                <a:gd name="T8" fmla="*/ 60 w 549"/>
                <a:gd name="T9" fmla="*/ 60 h 492"/>
                <a:gd name="T10" fmla="*/ 363 w 549"/>
                <a:gd name="T11" fmla="*/ 364 h 492"/>
                <a:gd name="T12" fmla="*/ 428 w 549"/>
                <a:gd name="T13" fmla="*/ 429 h 492"/>
                <a:gd name="T14" fmla="*/ 492 w 549"/>
                <a:gd name="T15" fmla="*/ 492 h 492"/>
                <a:gd name="T16" fmla="*/ 549 w 549"/>
                <a:gd name="T17" fmla="*/ 492 h 492"/>
                <a:gd name="T18" fmla="*/ 273 w 549"/>
                <a:gd name="T19" fmla="*/ 21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" h="492">
                  <a:moveTo>
                    <a:pt x="273" y="215"/>
                  </a:moveTo>
                  <a:lnTo>
                    <a:pt x="273" y="215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6396038" y="-1588"/>
              <a:ext cx="446088" cy="447675"/>
            </a:xfrm>
            <a:custGeom>
              <a:avLst/>
              <a:gdLst>
                <a:gd name="T0" fmla="*/ 273 w 281"/>
                <a:gd name="T1" fmla="*/ 215 h 282"/>
                <a:gd name="T2" fmla="*/ 57 w 281"/>
                <a:gd name="T3" fmla="*/ 0 h 282"/>
                <a:gd name="T4" fmla="*/ 0 w 281"/>
                <a:gd name="T5" fmla="*/ 0 h 282"/>
                <a:gd name="T6" fmla="*/ 59 w 281"/>
                <a:gd name="T7" fmla="*/ 60 h 282"/>
                <a:gd name="T8" fmla="*/ 281 w 281"/>
                <a:gd name="T9" fmla="*/ 282 h 282"/>
                <a:gd name="T10" fmla="*/ 281 w 281"/>
                <a:gd name="T11" fmla="*/ 224 h 282"/>
                <a:gd name="T12" fmla="*/ 273 w 281"/>
                <a:gd name="T13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82">
                  <a:moveTo>
                    <a:pt x="273" y="215"/>
                  </a:moveTo>
                  <a:lnTo>
                    <a:pt x="57" y="0"/>
                  </a:lnTo>
                  <a:lnTo>
                    <a:pt x="0" y="0"/>
                  </a:lnTo>
                  <a:lnTo>
                    <a:pt x="59" y="60"/>
                  </a:lnTo>
                  <a:lnTo>
                    <a:pt x="281" y="282"/>
                  </a:lnTo>
                  <a:lnTo>
                    <a:pt x="281" y="224"/>
                  </a:lnTo>
                  <a:lnTo>
                    <a:pt x="273" y="215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6688138" y="-1588"/>
              <a:ext cx="153988" cy="155575"/>
            </a:xfrm>
            <a:custGeom>
              <a:avLst/>
              <a:gdLst>
                <a:gd name="T0" fmla="*/ 60 w 97"/>
                <a:gd name="T1" fmla="*/ 60 h 98"/>
                <a:gd name="T2" fmla="*/ 97 w 97"/>
                <a:gd name="T3" fmla="*/ 98 h 98"/>
                <a:gd name="T4" fmla="*/ 97 w 97"/>
                <a:gd name="T5" fmla="*/ 40 h 98"/>
                <a:gd name="T6" fmla="*/ 89 w 97"/>
                <a:gd name="T7" fmla="*/ 31 h 98"/>
                <a:gd name="T8" fmla="*/ 58 w 97"/>
                <a:gd name="T9" fmla="*/ 0 h 98"/>
                <a:gd name="T10" fmla="*/ 0 w 97"/>
                <a:gd name="T11" fmla="*/ 0 h 98"/>
                <a:gd name="T12" fmla="*/ 60 w 97"/>
                <a:gd name="T13" fmla="*/ 6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98">
                  <a:moveTo>
                    <a:pt x="60" y="60"/>
                  </a:moveTo>
                  <a:lnTo>
                    <a:pt x="97" y="98"/>
                  </a:lnTo>
                  <a:lnTo>
                    <a:pt x="97" y="4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4" name="Freeform 26"/>
          <p:cNvSpPr/>
          <p:nvPr/>
        </p:nvSpPr>
        <p:spPr bwMode="auto">
          <a:xfrm>
            <a:off x="-275431" y="-344797"/>
            <a:ext cx="871538" cy="781050"/>
          </a:xfrm>
          <a:custGeom>
            <a:avLst/>
            <a:gdLst>
              <a:gd name="T0" fmla="*/ 0 w 549"/>
              <a:gd name="T1" fmla="*/ 0 h 492"/>
              <a:gd name="T2" fmla="*/ 60 w 549"/>
              <a:gd name="T3" fmla="*/ 60 h 492"/>
              <a:gd name="T4" fmla="*/ 179 w 549"/>
              <a:gd name="T5" fmla="*/ 179 h 492"/>
              <a:gd name="T6" fmla="*/ 244 w 549"/>
              <a:gd name="T7" fmla="*/ 245 h 492"/>
              <a:gd name="T8" fmla="*/ 363 w 549"/>
              <a:gd name="T9" fmla="*/ 364 h 492"/>
              <a:gd name="T10" fmla="*/ 429 w 549"/>
              <a:gd name="T11" fmla="*/ 429 h 492"/>
              <a:gd name="T12" fmla="*/ 492 w 549"/>
              <a:gd name="T13" fmla="*/ 492 h 492"/>
              <a:gd name="T14" fmla="*/ 549 w 549"/>
              <a:gd name="T15" fmla="*/ 492 h 492"/>
              <a:gd name="T16" fmla="*/ 457 w 549"/>
              <a:gd name="T17" fmla="*/ 400 h 492"/>
              <a:gd name="T18" fmla="*/ 273 w 549"/>
              <a:gd name="T19" fmla="*/ 215 h 492"/>
              <a:gd name="T20" fmla="*/ 208 w 549"/>
              <a:gd name="T21" fmla="*/ 150 h 492"/>
              <a:gd name="T22" fmla="*/ 58 w 549"/>
              <a:gd name="T23" fmla="*/ 0 h 492"/>
              <a:gd name="T24" fmla="*/ 0 w 549"/>
              <a:gd name="T25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9" h="492">
                <a:moveTo>
                  <a:pt x="0" y="0"/>
                </a:moveTo>
                <a:lnTo>
                  <a:pt x="60" y="60"/>
                </a:lnTo>
                <a:lnTo>
                  <a:pt x="179" y="179"/>
                </a:lnTo>
                <a:lnTo>
                  <a:pt x="244" y="245"/>
                </a:lnTo>
                <a:lnTo>
                  <a:pt x="363" y="364"/>
                </a:lnTo>
                <a:lnTo>
                  <a:pt x="429" y="429"/>
                </a:lnTo>
                <a:lnTo>
                  <a:pt x="492" y="492"/>
                </a:lnTo>
                <a:lnTo>
                  <a:pt x="549" y="492"/>
                </a:lnTo>
                <a:lnTo>
                  <a:pt x="457" y="400"/>
                </a:lnTo>
                <a:lnTo>
                  <a:pt x="273" y="215"/>
                </a:lnTo>
                <a:lnTo>
                  <a:pt x="208" y="150"/>
                </a:lnTo>
                <a:lnTo>
                  <a:pt x="58" y="0"/>
                </a:lnTo>
                <a:lnTo>
                  <a:pt x="0" y="0"/>
                </a:lnTo>
                <a:close/>
              </a:path>
            </a:pathLst>
          </a:custGeom>
          <a:solidFill>
            <a:srgbClr val="B5B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27"/>
          <p:cNvSpPr/>
          <p:nvPr/>
        </p:nvSpPr>
        <p:spPr bwMode="auto">
          <a:xfrm>
            <a:off x="-567531" y="-344797"/>
            <a:ext cx="871538" cy="781050"/>
          </a:xfrm>
          <a:custGeom>
            <a:avLst/>
            <a:gdLst>
              <a:gd name="T0" fmla="*/ 549 w 549"/>
              <a:gd name="T1" fmla="*/ 492 h 492"/>
              <a:gd name="T2" fmla="*/ 273 w 549"/>
              <a:gd name="T3" fmla="*/ 215 h 492"/>
              <a:gd name="T4" fmla="*/ 273 w 549"/>
              <a:gd name="T5" fmla="*/ 215 h 492"/>
              <a:gd name="T6" fmla="*/ 207 w 549"/>
              <a:gd name="T7" fmla="*/ 150 h 492"/>
              <a:gd name="T8" fmla="*/ 89 w 549"/>
              <a:gd name="T9" fmla="*/ 31 h 492"/>
              <a:gd name="T10" fmla="*/ 58 w 549"/>
              <a:gd name="T11" fmla="*/ 0 h 492"/>
              <a:gd name="T12" fmla="*/ 0 w 549"/>
              <a:gd name="T13" fmla="*/ 0 h 492"/>
              <a:gd name="T14" fmla="*/ 60 w 549"/>
              <a:gd name="T15" fmla="*/ 60 h 492"/>
              <a:gd name="T16" fmla="*/ 363 w 549"/>
              <a:gd name="T17" fmla="*/ 364 h 492"/>
              <a:gd name="T18" fmla="*/ 428 w 549"/>
              <a:gd name="T19" fmla="*/ 429 h 492"/>
              <a:gd name="T20" fmla="*/ 491 w 549"/>
              <a:gd name="T21" fmla="*/ 492 h 492"/>
              <a:gd name="T22" fmla="*/ 549 w 549"/>
              <a:gd name="T23" fmla="*/ 492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49" h="492">
                <a:moveTo>
                  <a:pt x="549" y="492"/>
                </a:moveTo>
                <a:lnTo>
                  <a:pt x="273" y="215"/>
                </a:lnTo>
                <a:lnTo>
                  <a:pt x="273" y="215"/>
                </a:lnTo>
                <a:lnTo>
                  <a:pt x="207" y="150"/>
                </a:lnTo>
                <a:lnTo>
                  <a:pt x="89" y="31"/>
                </a:lnTo>
                <a:lnTo>
                  <a:pt x="58" y="0"/>
                </a:lnTo>
                <a:lnTo>
                  <a:pt x="0" y="0"/>
                </a:lnTo>
                <a:lnTo>
                  <a:pt x="60" y="60"/>
                </a:lnTo>
                <a:lnTo>
                  <a:pt x="363" y="364"/>
                </a:lnTo>
                <a:lnTo>
                  <a:pt x="428" y="429"/>
                </a:lnTo>
                <a:lnTo>
                  <a:pt x="491" y="492"/>
                </a:lnTo>
                <a:lnTo>
                  <a:pt x="549" y="492"/>
                </a:lnTo>
                <a:close/>
              </a:path>
            </a:pathLst>
          </a:custGeom>
          <a:solidFill>
            <a:srgbClr val="B5B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28"/>
          <p:cNvSpPr/>
          <p:nvPr/>
        </p:nvSpPr>
        <p:spPr bwMode="auto">
          <a:xfrm>
            <a:off x="308769" y="-344797"/>
            <a:ext cx="739775" cy="739775"/>
          </a:xfrm>
          <a:custGeom>
            <a:avLst/>
            <a:gdLst>
              <a:gd name="T0" fmla="*/ 0 w 466"/>
              <a:gd name="T1" fmla="*/ 0 h 466"/>
              <a:gd name="T2" fmla="*/ 61 w 466"/>
              <a:gd name="T3" fmla="*/ 60 h 466"/>
              <a:gd name="T4" fmla="*/ 179 w 466"/>
              <a:gd name="T5" fmla="*/ 179 h 466"/>
              <a:gd name="T6" fmla="*/ 244 w 466"/>
              <a:gd name="T7" fmla="*/ 245 h 466"/>
              <a:gd name="T8" fmla="*/ 363 w 466"/>
              <a:gd name="T9" fmla="*/ 364 h 466"/>
              <a:gd name="T10" fmla="*/ 429 w 466"/>
              <a:gd name="T11" fmla="*/ 429 h 466"/>
              <a:gd name="T12" fmla="*/ 466 w 466"/>
              <a:gd name="T13" fmla="*/ 466 h 466"/>
              <a:gd name="T14" fmla="*/ 466 w 466"/>
              <a:gd name="T15" fmla="*/ 408 h 466"/>
              <a:gd name="T16" fmla="*/ 458 w 466"/>
              <a:gd name="T17" fmla="*/ 400 h 466"/>
              <a:gd name="T18" fmla="*/ 273 w 466"/>
              <a:gd name="T19" fmla="*/ 215 h 466"/>
              <a:gd name="T20" fmla="*/ 208 w 466"/>
              <a:gd name="T21" fmla="*/ 150 h 466"/>
              <a:gd name="T22" fmla="*/ 89 w 466"/>
              <a:gd name="T23" fmla="*/ 31 h 466"/>
              <a:gd name="T24" fmla="*/ 58 w 466"/>
              <a:gd name="T25" fmla="*/ 0 h 466"/>
              <a:gd name="T26" fmla="*/ 0 w 466"/>
              <a:gd name="T27" fmla="*/ 0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66" h="466">
                <a:moveTo>
                  <a:pt x="0" y="0"/>
                </a:moveTo>
                <a:lnTo>
                  <a:pt x="61" y="60"/>
                </a:lnTo>
                <a:lnTo>
                  <a:pt x="179" y="179"/>
                </a:lnTo>
                <a:lnTo>
                  <a:pt x="244" y="245"/>
                </a:lnTo>
                <a:lnTo>
                  <a:pt x="363" y="364"/>
                </a:lnTo>
                <a:lnTo>
                  <a:pt x="429" y="429"/>
                </a:lnTo>
                <a:lnTo>
                  <a:pt x="466" y="466"/>
                </a:lnTo>
                <a:lnTo>
                  <a:pt x="466" y="408"/>
                </a:lnTo>
                <a:lnTo>
                  <a:pt x="458" y="400"/>
                </a:lnTo>
                <a:lnTo>
                  <a:pt x="273" y="215"/>
                </a:lnTo>
                <a:lnTo>
                  <a:pt x="208" y="150"/>
                </a:lnTo>
                <a:lnTo>
                  <a:pt x="89" y="31"/>
                </a:lnTo>
                <a:lnTo>
                  <a:pt x="58" y="0"/>
                </a:lnTo>
                <a:lnTo>
                  <a:pt x="0" y="0"/>
                </a:lnTo>
                <a:close/>
              </a:path>
            </a:pathLst>
          </a:custGeom>
          <a:solidFill>
            <a:srgbClr val="B5B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29"/>
          <p:cNvSpPr/>
          <p:nvPr/>
        </p:nvSpPr>
        <p:spPr bwMode="auto">
          <a:xfrm>
            <a:off x="16669" y="-344797"/>
            <a:ext cx="871538" cy="781050"/>
          </a:xfrm>
          <a:custGeom>
            <a:avLst/>
            <a:gdLst>
              <a:gd name="T0" fmla="*/ 273 w 549"/>
              <a:gd name="T1" fmla="*/ 215 h 492"/>
              <a:gd name="T2" fmla="*/ 273 w 549"/>
              <a:gd name="T3" fmla="*/ 215 h 492"/>
              <a:gd name="T4" fmla="*/ 58 w 549"/>
              <a:gd name="T5" fmla="*/ 0 h 492"/>
              <a:gd name="T6" fmla="*/ 0 w 549"/>
              <a:gd name="T7" fmla="*/ 0 h 492"/>
              <a:gd name="T8" fmla="*/ 60 w 549"/>
              <a:gd name="T9" fmla="*/ 60 h 492"/>
              <a:gd name="T10" fmla="*/ 363 w 549"/>
              <a:gd name="T11" fmla="*/ 364 h 492"/>
              <a:gd name="T12" fmla="*/ 428 w 549"/>
              <a:gd name="T13" fmla="*/ 429 h 492"/>
              <a:gd name="T14" fmla="*/ 492 w 549"/>
              <a:gd name="T15" fmla="*/ 492 h 492"/>
              <a:gd name="T16" fmla="*/ 549 w 549"/>
              <a:gd name="T17" fmla="*/ 492 h 492"/>
              <a:gd name="T18" fmla="*/ 273 w 549"/>
              <a:gd name="T19" fmla="*/ 215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49" h="492">
                <a:moveTo>
                  <a:pt x="273" y="215"/>
                </a:moveTo>
                <a:lnTo>
                  <a:pt x="273" y="215"/>
                </a:lnTo>
                <a:lnTo>
                  <a:pt x="58" y="0"/>
                </a:lnTo>
                <a:lnTo>
                  <a:pt x="0" y="0"/>
                </a:lnTo>
                <a:lnTo>
                  <a:pt x="60" y="60"/>
                </a:lnTo>
                <a:lnTo>
                  <a:pt x="363" y="364"/>
                </a:lnTo>
                <a:lnTo>
                  <a:pt x="428" y="429"/>
                </a:lnTo>
                <a:lnTo>
                  <a:pt x="492" y="492"/>
                </a:lnTo>
                <a:lnTo>
                  <a:pt x="549" y="492"/>
                </a:lnTo>
                <a:lnTo>
                  <a:pt x="273" y="215"/>
                </a:lnTo>
                <a:close/>
              </a:path>
            </a:pathLst>
          </a:custGeom>
          <a:solidFill>
            <a:srgbClr val="B5B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30"/>
          <p:cNvSpPr/>
          <p:nvPr/>
        </p:nvSpPr>
        <p:spPr bwMode="auto">
          <a:xfrm>
            <a:off x="602456" y="-344797"/>
            <a:ext cx="446088" cy="447675"/>
          </a:xfrm>
          <a:custGeom>
            <a:avLst/>
            <a:gdLst>
              <a:gd name="T0" fmla="*/ 273 w 281"/>
              <a:gd name="T1" fmla="*/ 215 h 282"/>
              <a:gd name="T2" fmla="*/ 57 w 281"/>
              <a:gd name="T3" fmla="*/ 0 h 282"/>
              <a:gd name="T4" fmla="*/ 0 w 281"/>
              <a:gd name="T5" fmla="*/ 0 h 282"/>
              <a:gd name="T6" fmla="*/ 59 w 281"/>
              <a:gd name="T7" fmla="*/ 60 h 282"/>
              <a:gd name="T8" fmla="*/ 281 w 281"/>
              <a:gd name="T9" fmla="*/ 282 h 282"/>
              <a:gd name="T10" fmla="*/ 281 w 281"/>
              <a:gd name="T11" fmla="*/ 224 h 282"/>
              <a:gd name="T12" fmla="*/ 273 w 281"/>
              <a:gd name="T13" fmla="*/ 2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1" h="282">
                <a:moveTo>
                  <a:pt x="273" y="215"/>
                </a:moveTo>
                <a:lnTo>
                  <a:pt x="57" y="0"/>
                </a:lnTo>
                <a:lnTo>
                  <a:pt x="0" y="0"/>
                </a:lnTo>
                <a:lnTo>
                  <a:pt x="59" y="60"/>
                </a:lnTo>
                <a:lnTo>
                  <a:pt x="281" y="282"/>
                </a:lnTo>
                <a:lnTo>
                  <a:pt x="281" y="224"/>
                </a:lnTo>
                <a:lnTo>
                  <a:pt x="273" y="215"/>
                </a:lnTo>
                <a:close/>
              </a:path>
            </a:pathLst>
          </a:custGeom>
          <a:solidFill>
            <a:srgbClr val="B5B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31"/>
          <p:cNvSpPr/>
          <p:nvPr/>
        </p:nvSpPr>
        <p:spPr bwMode="auto">
          <a:xfrm>
            <a:off x="894556" y="-344797"/>
            <a:ext cx="153988" cy="155575"/>
          </a:xfrm>
          <a:custGeom>
            <a:avLst/>
            <a:gdLst>
              <a:gd name="T0" fmla="*/ 60 w 97"/>
              <a:gd name="T1" fmla="*/ 60 h 98"/>
              <a:gd name="T2" fmla="*/ 97 w 97"/>
              <a:gd name="T3" fmla="*/ 98 h 98"/>
              <a:gd name="T4" fmla="*/ 97 w 97"/>
              <a:gd name="T5" fmla="*/ 40 h 98"/>
              <a:gd name="T6" fmla="*/ 89 w 97"/>
              <a:gd name="T7" fmla="*/ 31 h 98"/>
              <a:gd name="T8" fmla="*/ 58 w 97"/>
              <a:gd name="T9" fmla="*/ 0 h 98"/>
              <a:gd name="T10" fmla="*/ 0 w 97"/>
              <a:gd name="T11" fmla="*/ 0 h 98"/>
              <a:gd name="T12" fmla="*/ 60 w 97"/>
              <a:gd name="T13" fmla="*/ 6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" h="98">
                <a:moveTo>
                  <a:pt x="60" y="60"/>
                </a:moveTo>
                <a:lnTo>
                  <a:pt x="97" y="98"/>
                </a:lnTo>
                <a:lnTo>
                  <a:pt x="97" y="40"/>
                </a:lnTo>
                <a:lnTo>
                  <a:pt x="89" y="31"/>
                </a:lnTo>
                <a:lnTo>
                  <a:pt x="58" y="0"/>
                </a:lnTo>
                <a:lnTo>
                  <a:pt x="0" y="0"/>
                </a:lnTo>
                <a:lnTo>
                  <a:pt x="60" y="60"/>
                </a:lnTo>
                <a:close/>
              </a:path>
            </a:pathLst>
          </a:custGeom>
          <a:solidFill>
            <a:srgbClr val="B5B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CAB12C1-DE37-4D08-9F47-B344CB9CC99A}"/>
              </a:ext>
            </a:extLst>
          </p:cNvPr>
          <p:cNvGrpSpPr/>
          <p:nvPr userDrawn="1"/>
        </p:nvGrpSpPr>
        <p:grpSpPr>
          <a:xfrm>
            <a:off x="3747249" y="-344798"/>
            <a:ext cx="6797675" cy="781051"/>
            <a:chOff x="44451" y="-1588"/>
            <a:chExt cx="6797675" cy="781051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E85E6431-F84F-47D1-992E-D9FE3B2EC16D}"/>
                </a:ext>
              </a:extLst>
            </p:cNvPr>
            <p:cNvSpPr/>
            <p:nvPr/>
          </p:nvSpPr>
          <p:spPr bwMode="auto">
            <a:xfrm>
              <a:off x="44451" y="573088"/>
              <a:ext cx="206375" cy="206375"/>
            </a:xfrm>
            <a:custGeom>
              <a:avLst/>
              <a:gdLst>
                <a:gd name="T0" fmla="*/ 130 w 130"/>
                <a:gd name="T1" fmla="*/ 130 h 130"/>
                <a:gd name="T2" fmla="*/ 38 w 130"/>
                <a:gd name="T3" fmla="*/ 38 h 130"/>
                <a:gd name="T4" fmla="*/ 0 w 130"/>
                <a:gd name="T5" fmla="*/ 0 h 130"/>
                <a:gd name="T6" fmla="*/ 0 w 130"/>
                <a:gd name="T7" fmla="*/ 58 h 130"/>
                <a:gd name="T8" fmla="*/ 9 w 130"/>
                <a:gd name="T9" fmla="*/ 67 h 130"/>
                <a:gd name="T10" fmla="*/ 72 w 130"/>
                <a:gd name="T11" fmla="*/ 130 h 130"/>
                <a:gd name="T12" fmla="*/ 130 w 130"/>
                <a:gd name="T1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30">
                  <a:moveTo>
                    <a:pt x="130" y="130"/>
                  </a:moveTo>
                  <a:lnTo>
                    <a:pt x="38" y="38"/>
                  </a:lnTo>
                  <a:lnTo>
                    <a:pt x="0" y="0"/>
                  </a:lnTo>
                  <a:lnTo>
                    <a:pt x="0" y="58"/>
                  </a:lnTo>
                  <a:lnTo>
                    <a:pt x="9" y="67"/>
                  </a:lnTo>
                  <a:lnTo>
                    <a:pt x="72" y="130"/>
                  </a:lnTo>
                  <a:lnTo>
                    <a:pt x="130" y="13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F607A64C-D5F8-4FB1-AA7B-BCF66FE1CD9A}"/>
                </a:ext>
              </a:extLst>
            </p:cNvPr>
            <p:cNvSpPr/>
            <p:nvPr/>
          </p:nvSpPr>
          <p:spPr bwMode="auto">
            <a:xfrm>
              <a:off x="255588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7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654B9DCC-0A7D-471A-8A70-880439C2B478}"/>
                </a:ext>
              </a:extLst>
            </p:cNvPr>
            <p:cNvSpPr/>
            <p:nvPr/>
          </p:nvSpPr>
          <p:spPr bwMode="auto">
            <a:xfrm>
              <a:off x="44451" y="280988"/>
              <a:ext cx="498475" cy="498475"/>
            </a:xfrm>
            <a:custGeom>
              <a:avLst/>
              <a:gdLst>
                <a:gd name="T0" fmla="*/ 38 w 314"/>
                <a:gd name="T1" fmla="*/ 37 h 314"/>
                <a:gd name="T2" fmla="*/ 0 w 314"/>
                <a:gd name="T3" fmla="*/ 0 h 314"/>
                <a:gd name="T4" fmla="*/ 0 w 314"/>
                <a:gd name="T5" fmla="*/ 58 h 314"/>
                <a:gd name="T6" fmla="*/ 9 w 314"/>
                <a:gd name="T7" fmla="*/ 67 h 314"/>
                <a:gd name="T8" fmla="*/ 128 w 314"/>
                <a:gd name="T9" fmla="*/ 186 h 314"/>
                <a:gd name="T10" fmla="*/ 193 w 314"/>
                <a:gd name="T11" fmla="*/ 251 h 314"/>
                <a:gd name="T12" fmla="*/ 256 w 314"/>
                <a:gd name="T13" fmla="*/ 314 h 314"/>
                <a:gd name="T14" fmla="*/ 314 w 314"/>
                <a:gd name="T15" fmla="*/ 314 h 314"/>
                <a:gd name="T16" fmla="*/ 38 w 314"/>
                <a:gd name="T17" fmla="*/ 3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4">
                  <a:moveTo>
                    <a:pt x="38" y="37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9" y="67"/>
                  </a:lnTo>
                  <a:lnTo>
                    <a:pt x="128" y="186"/>
                  </a:lnTo>
                  <a:lnTo>
                    <a:pt x="193" y="251"/>
                  </a:lnTo>
                  <a:lnTo>
                    <a:pt x="256" y="314"/>
                  </a:lnTo>
                  <a:lnTo>
                    <a:pt x="314" y="314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2EF75141-246E-4C8F-94DC-1271916A2463}"/>
                </a:ext>
              </a:extLst>
            </p:cNvPr>
            <p:cNvSpPr/>
            <p:nvPr/>
          </p:nvSpPr>
          <p:spPr bwMode="auto">
            <a:xfrm>
              <a:off x="44451" y="-1588"/>
              <a:ext cx="790575" cy="781050"/>
            </a:xfrm>
            <a:custGeom>
              <a:avLst/>
              <a:gdLst>
                <a:gd name="T0" fmla="*/ 498 w 498"/>
                <a:gd name="T1" fmla="*/ 492 h 492"/>
                <a:gd name="T2" fmla="*/ 406 w 498"/>
                <a:gd name="T3" fmla="*/ 400 h 492"/>
                <a:gd name="T4" fmla="*/ 340 w 498"/>
                <a:gd name="T5" fmla="*/ 335 h 492"/>
                <a:gd name="T6" fmla="*/ 222 w 498"/>
                <a:gd name="T7" fmla="*/ 215 h 492"/>
                <a:gd name="T8" fmla="*/ 157 w 498"/>
                <a:gd name="T9" fmla="*/ 150 h 492"/>
                <a:gd name="T10" fmla="*/ 38 w 498"/>
                <a:gd name="T11" fmla="*/ 31 h 492"/>
                <a:gd name="T12" fmla="*/ 7 w 498"/>
                <a:gd name="T13" fmla="*/ 0 h 492"/>
                <a:gd name="T14" fmla="*/ 0 w 498"/>
                <a:gd name="T15" fmla="*/ 0 h 492"/>
                <a:gd name="T16" fmla="*/ 0 w 498"/>
                <a:gd name="T17" fmla="*/ 51 h 492"/>
                <a:gd name="T18" fmla="*/ 9 w 498"/>
                <a:gd name="T19" fmla="*/ 60 h 492"/>
                <a:gd name="T20" fmla="*/ 312 w 498"/>
                <a:gd name="T21" fmla="*/ 364 h 492"/>
                <a:gd name="T22" fmla="*/ 377 w 498"/>
                <a:gd name="T23" fmla="*/ 429 h 492"/>
                <a:gd name="T24" fmla="*/ 440 w 498"/>
                <a:gd name="T25" fmla="*/ 492 h 492"/>
                <a:gd name="T26" fmla="*/ 498 w 498"/>
                <a:gd name="T27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8" h="492">
                  <a:moveTo>
                    <a:pt x="498" y="492"/>
                  </a:moveTo>
                  <a:lnTo>
                    <a:pt x="406" y="400"/>
                  </a:lnTo>
                  <a:lnTo>
                    <a:pt x="340" y="335"/>
                  </a:lnTo>
                  <a:lnTo>
                    <a:pt x="222" y="215"/>
                  </a:lnTo>
                  <a:lnTo>
                    <a:pt x="157" y="150"/>
                  </a:lnTo>
                  <a:lnTo>
                    <a:pt x="38" y="31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9" y="60"/>
                  </a:lnTo>
                  <a:lnTo>
                    <a:pt x="312" y="364"/>
                  </a:lnTo>
                  <a:lnTo>
                    <a:pt x="377" y="429"/>
                  </a:lnTo>
                  <a:lnTo>
                    <a:pt x="440" y="492"/>
                  </a:lnTo>
                  <a:lnTo>
                    <a:pt x="498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66E14781-168D-46B2-946A-C1036AB41E88}"/>
                </a:ext>
              </a:extLst>
            </p:cNvPr>
            <p:cNvSpPr/>
            <p:nvPr/>
          </p:nvSpPr>
          <p:spPr bwMode="auto">
            <a:xfrm>
              <a:off x="839788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5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5E8EB504-BB82-45E5-8679-BBA5E6890449}"/>
                </a:ext>
              </a:extLst>
            </p:cNvPr>
            <p:cNvSpPr/>
            <p:nvPr/>
          </p:nvSpPr>
          <p:spPr bwMode="auto">
            <a:xfrm>
              <a:off x="547688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EBAF73E5-416B-4CFD-9C7F-0223C7C51A74}"/>
                </a:ext>
              </a:extLst>
            </p:cNvPr>
            <p:cNvSpPr/>
            <p:nvPr/>
          </p:nvSpPr>
          <p:spPr bwMode="auto">
            <a:xfrm>
              <a:off x="1425576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59 w 549"/>
                <a:gd name="T3" fmla="*/ 60 h 492"/>
                <a:gd name="T4" fmla="*/ 178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7 w 549"/>
                <a:gd name="T19" fmla="*/ 150 h 492"/>
                <a:gd name="T20" fmla="*/ 57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59" y="60"/>
                  </a:lnTo>
                  <a:lnTo>
                    <a:pt x="178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A824551E-D354-4AE8-8798-A4A0E4299556}"/>
                </a:ext>
              </a:extLst>
            </p:cNvPr>
            <p:cNvSpPr/>
            <p:nvPr/>
          </p:nvSpPr>
          <p:spPr bwMode="auto">
            <a:xfrm>
              <a:off x="11334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1 w 549"/>
                <a:gd name="T5" fmla="*/ 335 h 492"/>
                <a:gd name="T6" fmla="*/ 272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2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1" y="335"/>
                  </a:lnTo>
                  <a:lnTo>
                    <a:pt x="272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2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D3043282-053B-411B-8B88-F33DEDE4B509}"/>
                </a:ext>
              </a:extLst>
            </p:cNvPr>
            <p:cNvSpPr/>
            <p:nvPr/>
          </p:nvSpPr>
          <p:spPr bwMode="auto">
            <a:xfrm>
              <a:off x="2009776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96F3EB25-C6AA-4733-8E44-666D43BEB8BF}"/>
                </a:ext>
              </a:extLst>
            </p:cNvPr>
            <p:cNvSpPr/>
            <p:nvPr/>
          </p:nvSpPr>
          <p:spPr bwMode="auto">
            <a:xfrm>
              <a:off x="17176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CA1D5EFE-08FC-426F-B5DB-2CBF97111491}"/>
                </a:ext>
              </a:extLst>
            </p:cNvPr>
            <p:cNvSpPr/>
            <p:nvPr/>
          </p:nvSpPr>
          <p:spPr bwMode="auto">
            <a:xfrm>
              <a:off x="2593976" y="-1588"/>
              <a:ext cx="873125" cy="781050"/>
            </a:xfrm>
            <a:custGeom>
              <a:avLst/>
              <a:gdLst>
                <a:gd name="T0" fmla="*/ 0 w 550"/>
                <a:gd name="T1" fmla="*/ 0 h 492"/>
                <a:gd name="T2" fmla="*/ 60 w 550"/>
                <a:gd name="T3" fmla="*/ 60 h 492"/>
                <a:gd name="T4" fmla="*/ 179 w 550"/>
                <a:gd name="T5" fmla="*/ 179 h 492"/>
                <a:gd name="T6" fmla="*/ 245 w 550"/>
                <a:gd name="T7" fmla="*/ 245 h 492"/>
                <a:gd name="T8" fmla="*/ 363 w 550"/>
                <a:gd name="T9" fmla="*/ 364 h 492"/>
                <a:gd name="T10" fmla="*/ 428 w 550"/>
                <a:gd name="T11" fmla="*/ 429 h 492"/>
                <a:gd name="T12" fmla="*/ 491 w 550"/>
                <a:gd name="T13" fmla="*/ 492 h 492"/>
                <a:gd name="T14" fmla="*/ 550 w 550"/>
                <a:gd name="T15" fmla="*/ 492 h 492"/>
                <a:gd name="T16" fmla="*/ 273 w 550"/>
                <a:gd name="T17" fmla="*/ 215 h 492"/>
                <a:gd name="T18" fmla="*/ 208 w 550"/>
                <a:gd name="T19" fmla="*/ 150 h 492"/>
                <a:gd name="T20" fmla="*/ 58 w 550"/>
                <a:gd name="T21" fmla="*/ 0 h 492"/>
                <a:gd name="T22" fmla="*/ 0 w 550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50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ED24A998-CADB-449D-9E26-7285ED4EB262}"/>
                </a:ext>
              </a:extLst>
            </p:cNvPr>
            <p:cNvSpPr/>
            <p:nvPr/>
          </p:nvSpPr>
          <p:spPr bwMode="auto">
            <a:xfrm>
              <a:off x="23018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A1BCBBC2-39E4-4701-81CA-B0938F853A40}"/>
                </a:ext>
              </a:extLst>
            </p:cNvPr>
            <p:cNvSpPr/>
            <p:nvPr/>
          </p:nvSpPr>
          <p:spPr bwMode="auto">
            <a:xfrm>
              <a:off x="3179763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59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7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59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96602224-A632-4053-9D97-2C1A7DB04D32}"/>
                </a:ext>
              </a:extLst>
            </p:cNvPr>
            <p:cNvSpPr/>
            <p:nvPr/>
          </p:nvSpPr>
          <p:spPr bwMode="auto">
            <a:xfrm>
              <a:off x="28876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2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2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7D15F5F2-3B31-450C-8C0F-6D1D47C9D1F6}"/>
                </a:ext>
              </a:extLst>
            </p:cNvPr>
            <p:cNvSpPr/>
            <p:nvPr/>
          </p:nvSpPr>
          <p:spPr bwMode="auto">
            <a:xfrm>
              <a:off x="3763963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DBD8EEA4-DB60-4936-BDB5-4504E7806588}"/>
                </a:ext>
              </a:extLst>
            </p:cNvPr>
            <p:cNvSpPr/>
            <p:nvPr/>
          </p:nvSpPr>
          <p:spPr bwMode="auto">
            <a:xfrm>
              <a:off x="34718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65143367-B183-4B94-9B94-8EFF2128EB46}"/>
                </a:ext>
              </a:extLst>
            </p:cNvPr>
            <p:cNvSpPr/>
            <p:nvPr/>
          </p:nvSpPr>
          <p:spPr bwMode="auto">
            <a:xfrm>
              <a:off x="4348163" y="-1588"/>
              <a:ext cx="873125" cy="781050"/>
            </a:xfrm>
            <a:custGeom>
              <a:avLst/>
              <a:gdLst>
                <a:gd name="T0" fmla="*/ 0 w 550"/>
                <a:gd name="T1" fmla="*/ 0 h 492"/>
                <a:gd name="T2" fmla="*/ 60 w 550"/>
                <a:gd name="T3" fmla="*/ 60 h 492"/>
                <a:gd name="T4" fmla="*/ 179 w 550"/>
                <a:gd name="T5" fmla="*/ 179 h 492"/>
                <a:gd name="T6" fmla="*/ 245 w 550"/>
                <a:gd name="T7" fmla="*/ 245 h 492"/>
                <a:gd name="T8" fmla="*/ 363 w 550"/>
                <a:gd name="T9" fmla="*/ 364 h 492"/>
                <a:gd name="T10" fmla="*/ 429 w 550"/>
                <a:gd name="T11" fmla="*/ 429 h 492"/>
                <a:gd name="T12" fmla="*/ 492 w 550"/>
                <a:gd name="T13" fmla="*/ 492 h 492"/>
                <a:gd name="T14" fmla="*/ 550 w 550"/>
                <a:gd name="T15" fmla="*/ 492 h 492"/>
                <a:gd name="T16" fmla="*/ 273 w 550"/>
                <a:gd name="T17" fmla="*/ 215 h 492"/>
                <a:gd name="T18" fmla="*/ 208 w 550"/>
                <a:gd name="T19" fmla="*/ 150 h 492"/>
                <a:gd name="T20" fmla="*/ 59 w 550"/>
                <a:gd name="T21" fmla="*/ 0 h 492"/>
                <a:gd name="T22" fmla="*/ 0 w 550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50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BC7CFFC8-C4FC-4B1E-8CD1-A4C1ED37212C}"/>
                </a:ext>
              </a:extLst>
            </p:cNvPr>
            <p:cNvSpPr/>
            <p:nvPr/>
          </p:nvSpPr>
          <p:spPr bwMode="auto">
            <a:xfrm>
              <a:off x="40560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4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4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027A6E6C-61C0-44F4-AA40-E37FBF6569E2}"/>
                </a:ext>
              </a:extLst>
            </p:cNvPr>
            <p:cNvSpPr/>
            <p:nvPr/>
          </p:nvSpPr>
          <p:spPr bwMode="auto">
            <a:xfrm>
              <a:off x="4933951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C5019554-4BE9-43AA-9809-8CA2543ACB65}"/>
                </a:ext>
              </a:extLst>
            </p:cNvPr>
            <p:cNvSpPr/>
            <p:nvPr/>
          </p:nvSpPr>
          <p:spPr bwMode="auto">
            <a:xfrm>
              <a:off x="4641851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54D1D270-C722-4311-8C83-60C85D0742B3}"/>
                </a:ext>
              </a:extLst>
            </p:cNvPr>
            <p:cNvSpPr/>
            <p:nvPr/>
          </p:nvSpPr>
          <p:spPr bwMode="auto">
            <a:xfrm>
              <a:off x="5518151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9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457 w 549"/>
                <a:gd name="T17" fmla="*/ 400 h 492"/>
                <a:gd name="T18" fmla="*/ 273 w 549"/>
                <a:gd name="T19" fmla="*/ 215 h 492"/>
                <a:gd name="T20" fmla="*/ 208 w 549"/>
                <a:gd name="T21" fmla="*/ 150 h 492"/>
                <a:gd name="T22" fmla="*/ 58 w 549"/>
                <a:gd name="T23" fmla="*/ 0 h 492"/>
                <a:gd name="T24" fmla="*/ 0 w 549"/>
                <a:gd name="T25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457" y="400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7">
              <a:extLst>
                <a:ext uri="{FF2B5EF4-FFF2-40B4-BE49-F238E27FC236}">
                  <a16:creationId xmlns:a16="http://schemas.microsoft.com/office/drawing/2014/main" id="{B0168D86-4C0D-4681-B0FC-7544ED208872}"/>
                </a:ext>
              </a:extLst>
            </p:cNvPr>
            <p:cNvSpPr/>
            <p:nvPr/>
          </p:nvSpPr>
          <p:spPr bwMode="auto">
            <a:xfrm>
              <a:off x="5226051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273 w 549"/>
                <a:gd name="T3" fmla="*/ 215 h 492"/>
                <a:gd name="T4" fmla="*/ 273 w 549"/>
                <a:gd name="T5" fmla="*/ 215 h 492"/>
                <a:gd name="T6" fmla="*/ 207 w 549"/>
                <a:gd name="T7" fmla="*/ 150 h 492"/>
                <a:gd name="T8" fmla="*/ 89 w 549"/>
                <a:gd name="T9" fmla="*/ 31 h 492"/>
                <a:gd name="T10" fmla="*/ 58 w 549"/>
                <a:gd name="T11" fmla="*/ 0 h 492"/>
                <a:gd name="T12" fmla="*/ 0 w 549"/>
                <a:gd name="T13" fmla="*/ 0 h 492"/>
                <a:gd name="T14" fmla="*/ 60 w 549"/>
                <a:gd name="T15" fmla="*/ 60 h 492"/>
                <a:gd name="T16" fmla="*/ 363 w 549"/>
                <a:gd name="T17" fmla="*/ 364 h 492"/>
                <a:gd name="T18" fmla="*/ 428 w 549"/>
                <a:gd name="T19" fmla="*/ 429 h 492"/>
                <a:gd name="T20" fmla="*/ 491 w 549"/>
                <a:gd name="T21" fmla="*/ 492 h 492"/>
                <a:gd name="T22" fmla="*/ 549 w 549"/>
                <a:gd name="T23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273" y="215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7A890753-4B00-4242-8C0E-47470A490731}"/>
                </a:ext>
              </a:extLst>
            </p:cNvPr>
            <p:cNvSpPr/>
            <p:nvPr/>
          </p:nvSpPr>
          <p:spPr bwMode="auto">
            <a:xfrm>
              <a:off x="6102351" y="-1588"/>
              <a:ext cx="739775" cy="739775"/>
            </a:xfrm>
            <a:custGeom>
              <a:avLst/>
              <a:gdLst>
                <a:gd name="T0" fmla="*/ 0 w 466"/>
                <a:gd name="T1" fmla="*/ 0 h 466"/>
                <a:gd name="T2" fmla="*/ 61 w 466"/>
                <a:gd name="T3" fmla="*/ 60 h 466"/>
                <a:gd name="T4" fmla="*/ 179 w 466"/>
                <a:gd name="T5" fmla="*/ 179 h 466"/>
                <a:gd name="T6" fmla="*/ 244 w 466"/>
                <a:gd name="T7" fmla="*/ 245 h 466"/>
                <a:gd name="T8" fmla="*/ 363 w 466"/>
                <a:gd name="T9" fmla="*/ 364 h 466"/>
                <a:gd name="T10" fmla="*/ 429 w 466"/>
                <a:gd name="T11" fmla="*/ 429 h 466"/>
                <a:gd name="T12" fmla="*/ 466 w 466"/>
                <a:gd name="T13" fmla="*/ 466 h 466"/>
                <a:gd name="T14" fmla="*/ 466 w 466"/>
                <a:gd name="T15" fmla="*/ 408 h 466"/>
                <a:gd name="T16" fmla="*/ 458 w 466"/>
                <a:gd name="T17" fmla="*/ 400 h 466"/>
                <a:gd name="T18" fmla="*/ 273 w 466"/>
                <a:gd name="T19" fmla="*/ 215 h 466"/>
                <a:gd name="T20" fmla="*/ 208 w 466"/>
                <a:gd name="T21" fmla="*/ 150 h 466"/>
                <a:gd name="T22" fmla="*/ 89 w 466"/>
                <a:gd name="T23" fmla="*/ 31 h 466"/>
                <a:gd name="T24" fmla="*/ 58 w 466"/>
                <a:gd name="T25" fmla="*/ 0 h 466"/>
                <a:gd name="T26" fmla="*/ 0 w 466"/>
                <a:gd name="T27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6" h="466">
                  <a:moveTo>
                    <a:pt x="0" y="0"/>
                  </a:moveTo>
                  <a:lnTo>
                    <a:pt x="61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66" y="466"/>
                  </a:lnTo>
                  <a:lnTo>
                    <a:pt x="466" y="408"/>
                  </a:lnTo>
                  <a:lnTo>
                    <a:pt x="458" y="400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9">
              <a:extLst>
                <a:ext uri="{FF2B5EF4-FFF2-40B4-BE49-F238E27FC236}">
                  <a16:creationId xmlns:a16="http://schemas.microsoft.com/office/drawing/2014/main" id="{C4881C6E-8724-4BE1-A594-AE724691D775}"/>
                </a:ext>
              </a:extLst>
            </p:cNvPr>
            <p:cNvSpPr/>
            <p:nvPr/>
          </p:nvSpPr>
          <p:spPr bwMode="auto">
            <a:xfrm>
              <a:off x="5810251" y="-1588"/>
              <a:ext cx="871538" cy="781050"/>
            </a:xfrm>
            <a:custGeom>
              <a:avLst/>
              <a:gdLst>
                <a:gd name="T0" fmla="*/ 273 w 549"/>
                <a:gd name="T1" fmla="*/ 215 h 492"/>
                <a:gd name="T2" fmla="*/ 273 w 549"/>
                <a:gd name="T3" fmla="*/ 215 h 492"/>
                <a:gd name="T4" fmla="*/ 58 w 549"/>
                <a:gd name="T5" fmla="*/ 0 h 492"/>
                <a:gd name="T6" fmla="*/ 0 w 549"/>
                <a:gd name="T7" fmla="*/ 0 h 492"/>
                <a:gd name="T8" fmla="*/ 60 w 549"/>
                <a:gd name="T9" fmla="*/ 60 h 492"/>
                <a:gd name="T10" fmla="*/ 363 w 549"/>
                <a:gd name="T11" fmla="*/ 364 h 492"/>
                <a:gd name="T12" fmla="*/ 428 w 549"/>
                <a:gd name="T13" fmla="*/ 429 h 492"/>
                <a:gd name="T14" fmla="*/ 492 w 549"/>
                <a:gd name="T15" fmla="*/ 492 h 492"/>
                <a:gd name="T16" fmla="*/ 549 w 549"/>
                <a:gd name="T17" fmla="*/ 492 h 492"/>
                <a:gd name="T18" fmla="*/ 273 w 549"/>
                <a:gd name="T19" fmla="*/ 21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" h="492">
                  <a:moveTo>
                    <a:pt x="273" y="215"/>
                  </a:moveTo>
                  <a:lnTo>
                    <a:pt x="273" y="215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0">
              <a:extLst>
                <a:ext uri="{FF2B5EF4-FFF2-40B4-BE49-F238E27FC236}">
                  <a16:creationId xmlns:a16="http://schemas.microsoft.com/office/drawing/2014/main" id="{C7A9C12F-75A9-49E7-997A-8824B2F6347D}"/>
                </a:ext>
              </a:extLst>
            </p:cNvPr>
            <p:cNvSpPr/>
            <p:nvPr/>
          </p:nvSpPr>
          <p:spPr bwMode="auto">
            <a:xfrm>
              <a:off x="6396038" y="-1588"/>
              <a:ext cx="446088" cy="447675"/>
            </a:xfrm>
            <a:custGeom>
              <a:avLst/>
              <a:gdLst>
                <a:gd name="T0" fmla="*/ 273 w 281"/>
                <a:gd name="T1" fmla="*/ 215 h 282"/>
                <a:gd name="T2" fmla="*/ 57 w 281"/>
                <a:gd name="T3" fmla="*/ 0 h 282"/>
                <a:gd name="T4" fmla="*/ 0 w 281"/>
                <a:gd name="T5" fmla="*/ 0 h 282"/>
                <a:gd name="T6" fmla="*/ 59 w 281"/>
                <a:gd name="T7" fmla="*/ 60 h 282"/>
                <a:gd name="T8" fmla="*/ 281 w 281"/>
                <a:gd name="T9" fmla="*/ 282 h 282"/>
                <a:gd name="T10" fmla="*/ 281 w 281"/>
                <a:gd name="T11" fmla="*/ 224 h 282"/>
                <a:gd name="T12" fmla="*/ 273 w 281"/>
                <a:gd name="T13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82">
                  <a:moveTo>
                    <a:pt x="273" y="215"/>
                  </a:moveTo>
                  <a:lnTo>
                    <a:pt x="57" y="0"/>
                  </a:lnTo>
                  <a:lnTo>
                    <a:pt x="0" y="0"/>
                  </a:lnTo>
                  <a:lnTo>
                    <a:pt x="59" y="60"/>
                  </a:lnTo>
                  <a:lnTo>
                    <a:pt x="281" y="282"/>
                  </a:lnTo>
                  <a:lnTo>
                    <a:pt x="281" y="224"/>
                  </a:lnTo>
                  <a:lnTo>
                    <a:pt x="273" y="215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1">
              <a:extLst>
                <a:ext uri="{FF2B5EF4-FFF2-40B4-BE49-F238E27FC236}">
                  <a16:creationId xmlns:a16="http://schemas.microsoft.com/office/drawing/2014/main" id="{BDC476FA-3A18-4BB8-A44B-291C2A69F1C9}"/>
                </a:ext>
              </a:extLst>
            </p:cNvPr>
            <p:cNvSpPr/>
            <p:nvPr/>
          </p:nvSpPr>
          <p:spPr bwMode="auto">
            <a:xfrm>
              <a:off x="6688138" y="-1588"/>
              <a:ext cx="153988" cy="155575"/>
            </a:xfrm>
            <a:custGeom>
              <a:avLst/>
              <a:gdLst>
                <a:gd name="T0" fmla="*/ 60 w 97"/>
                <a:gd name="T1" fmla="*/ 60 h 98"/>
                <a:gd name="T2" fmla="*/ 97 w 97"/>
                <a:gd name="T3" fmla="*/ 98 h 98"/>
                <a:gd name="T4" fmla="*/ 97 w 97"/>
                <a:gd name="T5" fmla="*/ 40 h 98"/>
                <a:gd name="T6" fmla="*/ 89 w 97"/>
                <a:gd name="T7" fmla="*/ 31 h 98"/>
                <a:gd name="T8" fmla="*/ 58 w 97"/>
                <a:gd name="T9" fmla="*/ 0 h 98"/>
                <a:gd name="T10" fmla="*/ 0 w 97"/>
                <a:gd name="T11" fmla="*/ 0 h 98"/>
                <a:gd name="T12" fmla="*/ 60 w 97"/>
                <a:gd name="T13" fmla="*/ 6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98">
                  <a:moveTo>
                    <a:pt x="60" y="60"/>
                  </a:moveTo>
                  <a:lnTo>
                    <a:pt x="97" y="98"/>
                  </a:lnTo>
                  <a:lnTo>
                    <a:pt x="97" y="4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Click="0" advTm="2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FCD17-1C93-4633-8C09-45F3EBCE4FF5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Click="0" advTm="2000">
    <p:push dir="u"/>
  </p:transition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7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5.png"/><Relationship Id="rId9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chart" Target="../charts/chart1.xml"/><Relationship Id="rId4" Type="http://schemas.openxmlformats.org/officeDocument/2006/relationships/tags" Target="../tags/tag10.xml"/><Relationship Id="rId9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.jp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notesSlide" Target="../notesSlides/notesSlide2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slideLayout" Target="../slideLayouts/slideLayout8.xml"/><Relationship Id="rId5" Type="http://schemas.openxmlformats.org/officeDocument/2006/relationships/tags" Target="../tags/tag17.xml"/><Relationship Id="rId15" Type="http://schemas.openxmlformats.org/officeDocument/2006/relationships/image" Target="../media/image39.png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6" Type="http://schemas.openxmlformats.org/officeDocument/2006/relationships/image" Target="../media/image16.jpe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 bwMode="auto">
          <a:xfrm>
            <a:off x="0" y="1587"/>
            <a:ext cx="12190413" cy="6858000"/>
          </a:xfrm>
          <a:custGeom>
            <a:avLst/>
            <a:gdLst>
              <a:gd name="T0" fmla="*/ 0 w 7679"/>
              <a:gd name="T1" fmla="*/ 0 h 4320"/>
              <a:gd name="T2" fmla="*/ 0 w 7679"/>
              <a:gd name="T3" fmla="*/ 4320 h 4320"/>
              <a:gd name="T4" fmla="*/ 7679 w 7679"/>
              <a:gd name="T5" fmla="*/ 4320 h 4320"/>
              <a:gd name="T6" fmla="*/ 0 w 7679"/>
              <a:gd name="T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79" h="4320">
                <a:moveTo>
                  <a:pt x="0" y="0"/>
                </a:moveTo>
                <a:lnTo>
                  <a:pt x="0" y="4320"/>
                </a:lnTo>
                <a:lnTo>
                  <a:pt x="7679" y="4320"/>
                </a:lnTo>
                <a:lnTo>
                  <a:pt x="0" y="0"/>
                </a:lnTo>
                <a:close/>
              </a:path>
            </a:pathLst>
          </a:custGeom>
          <a:solidFill>
            <a:srgbClr val="B5B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2722" y="16781"/>
            <a:ext cx="785813" cy="6850063"/>
            <a:chOff x="31750" y="-41275"/>
            <a:chExt cx="785813" cy="6850063"/>
          </a:xfrm>
        </p:grpSpPr>
        <p:sp>
          <p:nvSpPr>
            <p:cNvPr id="6" name="Freeform 6"/>
            <p:cNvSpPr/>
            <p:nvPr/>
          </p:nvSpPr>
          <p:spPr bwMode="auto">
            <a:xfrm>
              <a:off x="31750" y="-41275"/>
              <a:ext cx="207963" cy="207963"/>
            </a:xfrm>
            <a:custGeom>
              <a:avLst/>
              <a:gdLst>
                <a:gd name="T0" fmla="*/ 0 w 131"/>
                <a:gd name="T1" fmla="*/ 131 h 131"/>
                <a:gd name="T2" fmla="*/ 93 w 131"/>
                <a:gd name="T3" fmla="*/ 38 h 131"/>
                <a:gd name="T4" fmla="*/ 131 w 131"/>
                <a:gd name="T5" fmla="*/ 0 h 131"/>
                <a:gd name="T6" fmla="*/ 73 w 131"/>
                <a:gd name="T7" fmla="*/ 0 h 131"/>
                <a:gd name="T8" fmla="*/ 64 w 131"/>
                <a:gd name="T9" fmla="*/ 9 h 131"/>
                <a:gd name="T10" fmla="*/ 0 w 131"/>
                <a:gd name="T11" fmla="*/ 73 h 131"/>
                <a:gd name="T12" fmla="*/ 0 w 131"/>
                <a:gd name="T1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131">
                  <a:moveTo>
                    <a:pt x="0" y="131"/>
                  </a:moveTo>
                  <a:lnTo>
                    <a:pt x="93" y="38"/>
                  </a:lnTo>
                  <a:lnTo>
                    <a:pt x="131" y="0"/>
                  </a:lnTo>
                  <a:lnTo>
                    <a:pt x="73" y="0"/>
                  </a:lnTo>
                  <a:lnTo>
                    <a:pt x="64" y="9"/>
                  </a:lnTo>
                  <a:lnTo>
                    <a:pt x="0" y="73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31750" y="171450"/>
              <a:ext cx="785813" cy="879475"/>
            </a:xfrm>
            <a:custGeom>
              <a:avLst/>
              <a:gdLst>
                <a:gd name="T0" fmla="*/ 495 w 495"/>
                <a:gd name="T1" fmla="*/ 0 h 554"/>
                <a:gd name="T2" fmla="*/ 435 w 495"/>
                <a:gd name="T3" fmla="*/ 61 h 554"/>
                <a:gd name="T4" fmla="*/ 315 w 495"/>
                <a:gd name="T5" fmla="*/ 180 h 554"/>
                <a:gd name="T6" fmla="*/ 249 w 495"/>
                <a:gd name="T7" fmla="*/ 246 h 554"/>
                <a:gd name="T8" fmla="*/ 130 w 495"/>
                <a:gd name="T9" fmla="*/ 366 h 554"/>
                <a:gd name="T10" fmla="*/ 64 w 495"/>
                <a:gd name="T11" fmla="*/ 432 h 554"/>
                <a:gd name="T12" fmla="*/ 0 w 495"/>
                <a:gd name="T13" fmla="*/ 495 h 554"/>
                <a:gd name="T14" fmla="*/ 0 w 495"/>
                <a:gd name="T15" fmla="*/ 554 h 554"/>
                <a:gd name="T16" fmla="*/ 278 w 495"/>
                <a:gd name="T17" fmla="*/ 276 h 554"/>
                <a:gd name="T18" fmla="*/ 344 w 495"/>
                <a:gd name="T19" fmla="*/ 210 h 554"/>
                <a:gd name="T20" fmla="*/ 495 w 495"/>
                <a:gd name="T21" fmla="*/ 59 h 554"/>
                <a:gd name="T22" fmla="*/ 495 w 495"/>
                <a:gd name="T23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554">
                  <a:moveTo>
                    <a:pt x="495" y="0"/>
                  </a:moveTo>
                  <a:lnTo>
                    <a:pt x="435" y="61"/>
                  </a:lnTo>
                  <a:lnTo>
                    <a:pt x="315" y="180"/>
                  </a:lnTo>
                  <a:lnTo>
                    <a:pt x="249" y="246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5"/>
                  </a:lnTo>
                  <a:lnTo>
                    <a:pt x="0" y="554"/>
                  </a:lnTo>
                  <a:lnTo>
                    <a:pt x="278" y="276"/>
                  </a:lnTo>
                  <a:lnTo>
                    <a:pt x="344" y="210"/>
                  </a:lnTo>
                  <a:lnTo>
                    <a:pt x="495" y="59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31750" y="-41275"/>
              <a:ext cx="503238" cy="503238"/>
            </a:xfrm>
            <a:custGeom>
              <a:avLst/>
              <a:gdLst>
                <a:gd name="T0" fmla="*/ 278 w 317"/>
                <a:gd name="T1" fmla="*/ 38 h 317"/>
                <a:gd name="T2" fmla="*/ 317 w 317"/>
                <a:gd name="T3" fmla="*/ 0 h 317"/>
                <a:gd name="T4" fmla="*/ 258 w 317"/>
                <a:gd name="T5" fmla="*/ 0 h 317"/>
                <a:gd name="T6" fmla="*/ 249 w 317"/>
                <a:gd name="T7" fmla="*/ 9 h 317"/>
                <a:gd name="T8" fmla="*/ 130 w 317"/>
                <a:gd name="T9" fmla="*/ 129 h 317"/>
                <a:gd name="T10" fmla="*/ 64 w 317"/>
                <a:gd name="T11" fmla="*/ 195 h 317"/>
                <a:gd name="T12" fmla="*/ 0 w 317"/>
                <a:gd name="T13" fmla="*/ 258 h 317"/>
                <a:gd name="T14" fmla="*/ 0 w 317"/>
                <a:gd name="T15" fmla="*/ 317 h 317"/>
                <a:gd name="T16" fmla="*/ 278 w 317"/>
                <a:gd name="T17" fmla="*/ 38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278" y="38"/>
                  </a:moveTo>
                  <a:lnTo>
                    <a:pt x="317" y="0"/>
                  </a:lnTo>
                  <a:lnTo>
                    <a:pt x="258" y="0"/>
                  </a:lnTo>
                  <a:lnTo>
                    <a:pt x="249" y="9"/>
                  </a:lnTo>
                  <a:lnTo>
                    <a:pt x="130" y="129"/>
                  </a:lnTo>
                  <a:lnTo>
                    <a:pt x="64" y="195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27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31750" y="-41275"/>
              <a:ext cx="785813" cy="796925"/>
            </a:xfrm>
            <a:custGeom>
              <a:avLst/>
              <a:gdLst>
                <a:gd name="T0" fmla="*/ 0 w 495"/>
                <a:gd name="T1" fmla="*/ 502 h 502"/>
                <a:gd name="T2" fmla="*/ 93 w 495"/>
                <a:gd name="T3" fmla="*/ 410 h 502"/>
                <a:gd name="T4" fmla="*/ 159 w 495"/>
                <a:gd name="T5" fmla="*/ 344 h 502"/>
                <a:gd name="T6" fmla="*/ 278 w 495"/>
                <a:gd name="T7" fmla="*/ 224 h 502"/>
                <a:gd name="T8" fmla="*/ 344 w 495"/>
                <a:gd name="T9" fmla="*/ 158 h 502"/>
                <a:gd name="T10" fmla="*/ 464 w 495"/>
                <a:gd name="T11" fmla="*/ 38 h 502"/>
                <a:gd name="T12" fmla="*/ 495 w 495"/>
                <a:gd name="T13" fmla="*/ 7 h 502"/>
                <a:gd name="T14" fmla="*/ 495 w 495"/>
                <a:gd name="T15" fmla="*/ 0 h 502"/>
                <a:gd name="T16" fmla="*/ 444 w 495"/>
                <a:gd name="T17" fmla="*/ 0 h 502"/>
                <a:gd name="T18" fmla="*/ 435 w 495"/>
                <a:gd name="T19" fmla="*/ 9 h 502"/>
                <a:gd name="T20" fmla="*/ 130 w 495"/>
                <a:gd name="T21" fmla="*/ 314 h 502"/>
                <a:gd name="T22" fmla="*/ 64 w 495"/>
                <a:gd name="T23" fmla="*/ 380 h 502"/>
                <a:gd name="T24" fmla="*/ 0 w 495"/>
                <a:gd name="T25" fmla="*/ 444 h 502"/>
                <a:gd name="T26" fmla="*/ 0 w 495"/>
                <a:gd name="T27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5" h="502">
                  <a:moveTo>
                    <a:pt x="0" y="502"/>
                  </a:moveTo>
                  <a:lnTo>
                    <a:pt x="93" y="410"/>
                  </a:lnTo>
                  <a:lnTo>
                    <a:pt x="159" y="344"/>
                  </a:lnTo>
                  <a:lnTo>
                    <a:pt x="278" y="224"/>
                  </a:lnTo>
                  <a:lnTo>
                    <a:pt x="344" y="158"/>
                  </a:lnTo>
                  <a:lnTo>
                    <a:pt x="464" y="38"/>
                  </a:lnTo>
                  <a:lnTo>
                    <a:pt x="495" y="7"/>
                  </a:lnTo>
                  <a:lnTo>
                    <a:pt x="495" y="0"/>
                  </a:lnTo>
                  <a:lnTo>
                    <a:pt x="444" y="0"/>
                  </a:lnTo>
                  <a:lnTo>
                    <a:pt x="435" y="9"/>
                  </a:lnTo>
                  <a:lnTo>
                    <a:pt x="130" y="314"/>
                  </a:lnTo>
                  <a:lnTo>
                    <a:pt x="64" y="380"/>
                  </a:lnTo>
                  <a:lnTo>
                    <a:pt x="0" y="444"/>
                  </a:lnTo>
                  <a:lnTo>
                    <a:pt x="0" y="5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31750" y="760412"/>
              <a:ext cx="785813" cy="879475"/>
            </a:xfrm>
            <a:custGeom>
              <a:avLst/>
              <a:gdLst>
                <a:gd name="T0" fmla="*/ 495 w 495"/>
                <a:gd name="T1" fmla="*/ 0 h 554"/>
                <a:gd name="T2" fmla="*/ 435 w 495"/>
                <a:gd name="T3" fmla="*/ 61 h 554"/>
                <a:gd name="T4" fmla="*/ 315 w 495"/>
                <a:gd name="T5" fmla="*/ 181 h 554"/>
                <a:gd name="T6" fmla="*/ 249 w 495"/>
                <a:gd name="T7" fmla="*/ 247 h 554"/>
                <a:gd name="T8" fmla="*/ 130 w 495"/>
                <a:gd name="T9" fmla="*/ 366 h 554"/>
                <a:gd name="T10" fmla="*/ 64 w 495"/>
                <a:gd name="T11" fmla="*/ 432 h 554"/>
                <a:gd name="T12" fmla="*/ 0 w 495"/>
                <a:gd name="T13" fmla="*/ 495 h 554"/>
                <a:gd name="T14" fmla="*/ 0 w 495"/>
                <a:gd name="T15" fmla="*/ 554 h 554"/>
                <a:gd name="T16" fmla="*/ 278 w 495"/>
                <a:gd name="T17" fmla="*/ 276 h 554"/>
                <a:gd name="T18" fmla="*/ 344 w 495"/>
                <a:gd name="T19" fmla="*/ 210 h 554"/>
                <a:gd name="T20" fmla="*/ 495 w 495"/>
                <a:gd name="T21" fmla="*/ 59 h 554"/>
                <a:gd name="T22" fmla="*/ 495 w 495"/>
                <a:gd name="T23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554">
                  <a:moveTo>
                    <a:pt x="495" y="0"/>
                  </a:moveTo>
                  <a:lnTo>
                    <a:pt x="435" y="61"/>
                  </a:lnTo>
                  <a:lnTo>
                    <a:pt x="315" y="181"/>
                  </a:lnTo>
                  <a:lnTo>
                    <a:pt x="249" y="247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5"/>
                  </a:lnTo>
                  <a:lnTo>
                    <a:pt x="0" y="554"/>
                  </a:lnTo>
                  <a:lnTo>
                    <a:pt x="278" y="276"/>
                  </a:lnTo>
                  <a:lnTo>
                    <a:pt x="344" y="210"/>
                  </a:lnTo>
                  <a:lnTo>
                    <a:pt x="495" y="59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31750" y="466725"/>
              <a:ext cx="785813" cy="877888"/>
            </a:xfrm>
            <a:custGeom>
              <a:avLst/>
              <a:gdLst>
                <a:gd name="T0" fmla="*/ 0 w 495"/>
                <a:gd name="T1" fmla="*/ 553 h 553"/>
                <a:gd name="T2" fmla="*/ 93 w 495"/>
                <a:gd name="T3" fmla="*/ 461 h 553"/>
                <a:gd name="T4" fmla="*/ 159 w 495"/>
                <a:gd name="T5" fmla="*/ 395 h 553"/>
                <a:gd name="T6" fmla="*/ 278 w 495"/>
                <a:gd name="T7" fmla="*/ 275 h 553"/>
                <a:gd name="T8" fmla="*/ 344 w 495"/>
                <a:gd name="T9" fmla="*/ 209 h 553"/>
                <a:gd name="T10" fmla="*/ 464 w 495"/>
                <a:gd name="T11" fmla="*/ 90 h 553"/>
                <a:gd name="T12" fmla="*/ 495 w 495"/>
                <a:gd name="T13" fmla="*/ 58 h 553"/>
                <a:gd name="T14" fmla="*/ 495 w 495"/>
                <a:gd name="T15" fmla="*/ 0 h 553"/>
                <a:gd name="T16" fmla="*/ 435 w 495"/>
                <a:gd name="T17" fmla="*/ 60 h 553"/>
                <a:gd name="T18" fmla="*/ 130 w 495"/>
                <a:gd name="T19" fmla="*/ 366 h 553"/>
                <a:gd name="T20" fmla="*/ 64 w 495"/>
                <a:gd name="T21" fmla="*/ 432 h 553"/>
                <a:gd name="T22" fmla="*/ 0 w 495"/>
                <a:gd name="T23" fmla="*/ 495 h 553"/>
                <a:gd name="T24" fmla="*/ 0 w 495"/>
                <a:gd name="T25" fmla="*/ 55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5" h="553">
                  <a:moveTo>
                    <a:pt x="0" y="553"/>
                  </a:moveTo>
                  <a:lnTo>
                    <a:pt x="93" y="461"/>
                  </a:lnTo>
                  <a:lnTo>
                    <a:pt x="159" y="395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64" y="90"/>
                  </a:lnTo>
                  <a:lnTo>
                    <a:pt x="495" y="58"/>
                  </a:lnTo>
                  <a:lnTo>
                    <a:pt x="495" y="0"/>
                  </a:lnTo>
                  <a:lnTo>
                    <a:pt x="435" y="60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5"/>
                  </a:lnTo>
                  <a:lnTo>
                    <a:pt x="0" y="5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31750" y="1350962"/>
              <a:ext cx="785813" cy="877888"/>
            </a:xfrm>
            <a:custGeom>
              <a:avLst/>
              <a:gdLst>
                <a:gd name="T0" fmla="*/ 495 w 495"/>
                <a:gd name="T1" fmla="*/ 0 h 553"/>
                <a:gd name="T2" fmla="*/ 435 w 495"/>
                <a:gd name="T3" fmla="*/ 60 h 553"/>
                <a:gd name="T4" fmla="*/ 315 w 495"/>
                <a:gd name="T5" fmla="*/ 180 h 553"/>
                <a:gd name="T6" fmla="*/ 249 w 495"/>
                <a:gd name="T7" fmla="*/ 246 h 553"/>
                <a:gd name="T8" fmla="*/ 130 w 495"/>
                <a:gd name="T9" fmla="*/ 365 h 553"/>
                <a:gd name="T10" fmla="*/ 64 w 495"/>
                <a:gd name="T11" fmla="*/ 431 h 553"/>
                <a:gd name="T12" fmla="*/ 0 w 495"/>
                <a:gd name="T13" fmla="*/ 495 h 553"/>
                <a:gd name="T14" fmla="*/ 0 w 495"/>
                <a:gd name="T15" fmla="*/ 553 h 553"/>
                <a:gd name="T16" fmla="*/ 278 w 495"/>
                <a:gd name="T17" fmla="*/ 275 h 553"/>
                <a:gd name="T18" fmla="*/ 344 w 495"/>
                <a:gd name="T19" fmla="*/ 209 h 553"/>
                <a:gd name="T20" fmla="*/ 495 w 495"/>
                <a:gd name="T21" fmla="*/ 58 h 553"/>
                <a:gd name="T22" fmla="*/ 495 w 495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553">
                  <a:moveTo>
                    <a:pt x="495" y="0"/>
                  </a:moveTo>
                  <a:lnTo>
                    <a:pt x="435" y="60"/>
                  </a:lnTo>
                  <a:lnTo>
                    <a:pt x="315" y="180"/>
                  </a:lnTo>
                  <a:lnTo>
                    <a:pt x="249" y="246"/>
                  </a:lnTo>
                  <a:lnTo>
                    <a:pt x="130" y="365"/>
                  </a:lnTo>
                  <a:lnTo>
                    <a:pt x="64" y="431"/>
                  </a:lnTo>
                  <a:lnTo>
                    <a:pt x="0" y="495"/>
                  </a:lnTo>
                  <a:lnTo>
                    <a:pt x="0" y="553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95" y="58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31750" y="1055687"/>
              <a:ext cx="785813" cy="879475"/>
            </a:xfrm>
            <a:custGeom>
              <a:avLst/>
              <a:gdLst>
                <a:gd name="T0" fmla="*/ 0 w 495"/>
                <a:gd name="T1" fmla="*/ 554 h 554"/>
                <a:gd name="T2" fmla="*/ 93 w 495"/>
                <a:gd name="T3" fmla="*/ 461 h 554"/>
                <a:gd name="T4" fmla="*/ 159 w 495"/>
                <a:gd name="T5" fmla="*/ 395 h 554"/>
                <a:gd name="T6" fmla="*/ 278 w 495"/>
                <a:gd name="T7" fmla="*/ 276 h 554"/>
                <a:gd name="T8" fmla="*/ 344 w 495"/>
                <a:gd name="T9" fmla="*/ 209 h 554"/>
                <a:gd name="T10" fmla="*/ 464 w 495"/>
                <a:gd name="T11" fmla="*/ 90 h 554"/>
                <a:gd name="T12" fmla="*/ 495 w 495"/>
                <a:gd name="T13" fmla="*/ 58 h 554"/>
                <a:gd name="T14" fmla="*/ 495 w 495"/>
                <a:gd name="T15" fmla="*/ 0 h 554"/>
                <a:gd name="T16" fmla="*/ 435 w 495"/>
                <a:gd name="T17" fmla="*/ 61 h 554"/>
                <a:gd name="T18" fmla="*/ 130 w 495"/>
                <a:gd name="T19" fmla="*/ 366 h 554"/>
                <a:gd name="T20" fmla="*/ 64 w 495"/>
                <a:gd name="T21" fmla="*/ 432 h 554"/>
                <a:gd name="T22" fmla="*/ 0 w 495"/>
                <a:gd name="T23" fmla="*/ 495 h 554"/>
                <a:gd name="T24" fmla="*/ 0 w 495"/>
                <a:gd name="T25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5" h="554">
                  <a:moveTo>
                    <a:pt x="0" y="554"/>
                  </a:moveTo>
                  <a:lnTo>
                    <a:pt x="93" y="461"/>
                  </a:lnTo>
                  <a:lnTo>
                    <a:pt x="159" y="395"/>
                  </a:lnTo>
                  <a:lnTo>
                    <a:pt x="278" y="276"/>
                  </a:lnTo>
                  <a:lnTo>
                    <a:pt x="344" y="209"/>
                  </a:lnTo>
                  <a:lnTo>
                    <a:pt x="464" y="90"/>
                  </a:lnTo>
                  <a:lnTo>
                    <a:pt x="495" y="58"/>
                  </a:lnTo>
                  <a:lnTo>
                    <a:pt x="495" y="0"/>
                  </a:lnTo>
                  <a:lnTo>
                    <a:pt x="435" y="61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5"/>
                  </a:lnTo>
                  <a:lnTo>
                    <a:pt x="0" y="5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31750" y="1939925"/>
              <a:ext cx="785813" cy="877888"/>
            </a:xfrm>
            <a:custGeom>
              <a:avLst/>
              <a:gdLst>
                <a:gd name="T0" fmla="*/ 495 w 495"/>
                <a:gd name="T1" fmla="*/ 0 h 553"/>
                <a:gd name="T2" fmla="*/ 435 w 495"/>
                <a:gd name="T3" fmla="*/ 60 h 553"/>
                <a:gd name="T4" fmla="*/ 315 w 495"/>
                <a:gd name="T5" fmla="*/ 180 h 553"/>
                <a:gd name="T6" fmla="*/ 249 w 495"/>
                <a:gd name="T7" fmla="*/ 246 h 553"/>
                <a:gd name="T8" fmla="*/ 130 w 495"/>
                <a:gd name="T9" fmla="*/ 366 h 553"/>
                <a:gd name="T10" fmla="*/ 64 w 495"/>
                <a:gd name="T11" fmla="*/ 432 h 553"/>
                <a:gd name="T12" fmla="*/ 0 w 495"/>
                <a:gd name="T13" fmla="*/ 495 h 553"/>
                <a:gd name="T14" fmla="*/ 0 w 495"/>
                <a:gd name="T15" fmla="*/ 553 h 553"/>
                <a:gd name="T16" fmla="*/ 278 w 495"/>
                <a:gd name="T17" fmla="*/ 275 h 553"/>
                <a:gd name="T18" fmla="*/ 344 w 495"/>
                <a:gd name="T19" fmla="*/ 209 h 553"/>
                <a:gd name="T20" fmla="*/ 495 w 495"/>
                <a:gd name="T21" fmla="*/ 58 h 553"/>
                <a:gd name="T22" fmla="*/ 495 w 495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553">
                  <a:moveTo>
                    <a:pt x="495" y="0"/>
                  </a:moveTo>
                  <a:lnTo>
                    <a:pt x="435" y="60"/>
                  </a:lnTo>
                  <a:lnTo>
                    <a:pt x="315" y="180"/>
                  </a:lnTo>
                  <a:lnTo>
                    <a:pt x="249" y="246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5"/>
                  </a:lnTo>
                  <a:lnTo>
                    <a:pt x="0" y="553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95" y="58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31750" y="1644650"/>
              <a:ext cx="785813" cy="879475"/>
            </a:xfrm>
            <a:custGeom>
              <a:avLst/>
              <a:gdLst>
                <a:gd name="T0" fmla="*/ 0 w 495"/>
                <a:gd name="T1" fmla="*/ 554 h 554"/>
                <a:gd name="T2" fmla="*/ 93 w 495"/>
                <a:gd name="T3" fmla="*/ 461 h 554"/>
                <a:gd name="T4" fmla="*/ 159 w 495"/>
                <a:gd name="T5" fmla="*/ 395 h 554"/>
                <a:gd name="T6" fmla="*/ 278 w 495"/>
                <a:gd name="T7" fmla="*/ 276 h 554"/>
                <a:gd name="T8" fmla="*/ 344 w 495"/>
                <a:gd name="T9" fmla="*/ 210 h 554"/>
                <a:gd name="T10" fmla="*/ 464 w 495"/>
                <a:gd name="T11" fmla="*/ 90 h 554"/>
                <a:gd name="T12" fmla="*/ 495 w 495"/>
                <a:gd name="T13" fmla="*/ 59 h 554"/>
                <a:gd name="T14" fmla="*/ 495 w 495"/>
                <a:gd name="T15" fmla="*/ 0 h 554"/>
                <a:gd name="T16" fmla="*/ 435 w 495"/>
                <a:gd name="T17" fmla="*/ 61 h 554"/>
                <a:gd name="T18" fmla="*/ 130 w 495"/>
                <a:gd name="T19" fmla="*/ 366 h 554"/>
                <a:gd name="T20" fmla="*/ 64 w 495"/>
                <a:gd name="T21" fmla="*/ 432 h 554"/>
                <a:gd name="T22" fmla="*/ 0 w 495"/>
                <a:gd name="T23" fmla="*/ 495 h 554"/>
                <a:gd name="T24" fmla="*/ 0 w 495"/>
                <a:gd name="T25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5" h="554">
                  <a:moveTo>
                    <a:pt x="0" y="554"/>
                  </a:moveTo>
                  <a:lnTo>
                    <a:pt x="93" y="461"/>
                  </a:lnTo>
                  <a:lnTo>
                    <a:pt x="159" y="395"/>
                  </a:lnTo>
                  <a:lnTo>
                    <a:pt x="278" y="276"/>
                  </a:lnTo>
                  <a:lnTo>
                    <a:pt x="344" y="210"/>
                  </a:lnTo>
                  <a:lnTo>
                    <a:pt x="464" y="90"/>
                  </a:lnTo>
                  <a:lnTo>
                    <a:pt x="495" y="59"/>
                  </a:lnTo>
                  <a:lnTo>
                    <a:pt x="495" y="0"/>
                  </a:lnTo>
                  <a:lnTo>
                    <a:pt x="435" y="61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5"/>
                  </a:lnTo>
                  <a:lnTo>
                    <a:pt x="0" y="5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31750" y="2528887"/>
              <a:ext cx="785813" cy="879475"/>
            </a:xfrm>
            <a:custGeom>
              <a:avLst/>
              <a:gdLst>
                <a:gd name="T0" fmla="*/ 495 w 495"/>
                <a:gd name="T1" fmla="*/ 0 h 554"/>
                <a:gd name="T2" fmla="*/ 435 w 495"/>
                <a:gd name="T3" fmla="*/ 61 h 554"/>
                <a:gd name="T4" fmla="*/ 315 w 495"/>
                <a:gd name="T5" fmla="*/ 180 h 554"/>
                <a:gd name="T6" fmla="*/ 249 w 495"/>
                <a:gd name="T7" fmla="*/ 246 h 554"/>
                <a:gd name="T8" fmla="*/ 130 w 495"/>
                <a:gd name="T9" fmla="*/ 366 h 554"/>
                <a:gd name="T10" fmla="*/ 64 w 495"/>
                <a:gd name="T11" fmla="*/ 432 h 554"/>
                <a:gd name="T12" fmla="*/ 0 w 495"/>
                <a:gd name="T13" fmla="*/ 495 h 554"/>
                <a:gd name="T14" fmla="*/ 0 w 495"/>
                <a:gd name="T15" fmla="*/ 554 h 554"/>
                <a:gd name="T16" fmla="*/ 278 w 495"/>
                <a:gd name="T17" fmla="*/ 275 h 554"/>
                <a:gd name="T18" fmla="*/ 344 w 495"/>
                <a:gd name="T19" fmla="*/ 209 h 554"/>
                <a:gd name="T20" fmla="*/ 495 w 495"/>
                <a:gd name="T21" fmla="*/ 59 h 554"/>
                <a:gd name="T22" fmla="*/ 495 w 495"/>
                <a:gd name="T23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554">
                  <a:moveTo>
                    <a:pt x="495" y="0"/>
                  </a:moveTo>
                  <a:lnTo>
                    <a:pt x="435" y="61"/>
                  </a:lnTo>
                  <a:lnTo>
                    <a:pt x="315" y="180"/>
                  </a:lnTo>
                  <a:lnTo>
                    <a:pt x="249" y="246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5"/>
                  </a:lnTo>
                  <a:lnTo>
                    <a:pt x="0" y="554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95" y="59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1750" y="2235200"/>
              <a:ext cx="785813" cy="877888"/>
            </a:xfrm>
            <a:custGeom>
              <a:avLst/>
              <a:gdLst>
                <a:gd name="T0" fmla="*/ 0 w 495"/>
                <a:gd name="T1" fmla="*/ 553 h 553"/>
                <a:gd name="T2" fmla="*/ 93 w 495"/>
                <a:gd name="T3" fmla="*/ 460 h 553"/>
                <a:gd name="T4" fmla="*/ 159 w 495"/>
                <a:gd name="T5" fmla="*/ 394 h 553"/>
                <a:gd name="T6" fmla="*/ 278 w 495"/>
                <a:gd name="T7" fmla="*/ 275 h 553"/>
                <a:gd name="T8" fmla="*/ 344 w 495"/>
                <a:gd name="T9" fmla="*/ 209 h 553"/>
                <a:gd name="T10" fmla="*/ 464 w 495"/>
                <a:gd name="T11" fmla="*/ 89 h 553"/>
                <a:gd name="T12" fmla="*/ 495 w 495"/>
                <a:gd name="T13" fmla="*/ 58 h 553"/>
                <a:gd name="T14" fmla="*/ 495 w 495"/>
                <a:gd name="T15" fmla="*/ 0 h 553"/>
                <a:gd name="T16" fmla="*/ 435 w 495"/>
                <a:gd name="T17" fmla="*/ 60 h 553"/>
                <a:gd name="T18" fmla="*/ 130 w 495"/>
                <a:gd name="T19" fmla="*/ 365 h 553"/>
                <a:gd name="T20" fmla="*/ 64 w 495"/>
                <a:gd name="T21" fmla="*/ 431 h 553"/>
                <a:gd name="T22" fmla="*/ 0 w 495"/>
                <a:gd name="T23" fmla="*/ 495 h 553"/>
                <a:gd name="T24" fmla="*/ 0 w 495"/>
                <a:gd name="T25" fmla="*/ 55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5" h="553">
                  <a:moveTo>
                    <a:pt x="0" y="553"/>
                  </a:moveTo>
                  <a:lnTo>
                    <a:pt x="93" y="460"/>
                  </a:lnTo>
                  <a:lnTo>
                    <a:pt x="159" y="394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64" y="89"/>
                  </a:lnTo>
                  <a:lnTo>
                    <a:pt x="495" y="58"/>
                  </a:lnTo>
                  <a:lnTo>
                    <a:pt x="495" y="0"/>
                  </a:lnTo>
                  <a:lnTo>
                    <a:pt x="435" y="60"/>
                  </a:lnTo>
                  <a:lnTo>
                    <a:pt x="130" y="365"/>
                  </a:lnTo>
                  <a:lnTo>
                    <a:pt x="64" y="431"/>
                  </a:lnTo>
                  <a:lnTo>
                    <a:pt x="0" y="495"/>
                  </a:lnTo>
                  <a:lnTo>
                    <a:pt x="0" y="5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31750" y="3117850"/>
              <a:ext cx="785813" cy="879475"/>
            </a:xfrm>
            <a:custGeom>
              <a:avLst/>
              <a:gdLst>
                <a:gd name="T0" fmla="*/ 495 w 495"/>
                <a:gd name="T1" fmla="*/ 0 h 554"/>
                <a:gd name="T2" fmla="*/ 435 w 495"/>
                <a:gd name="T3" fmla="*/ 61 h 554"/>
                <a:gd name="T4" fmla="*/ 315 w 495"/>
                <a:gd name="T5" fmla="*/ 181 h 554"/>
                <a:gd name="T6" fmla="*/ 249 w 495"/>
                <a:gd name="T7" fmla="*/ 246 h 554"/>
                <a:gd name="T8" fmla="*/ 130 w 495"/>
                <a:gd name="T9" fmla="*/ 366 h 554"/>
                <a:gd name="T10" fmla="*/ 64 w 495"/>
                <a:gd name="T11" fmla="*/ 432 h 554"/>
                <a:gd name="T12" fmla="*/ 0 w 495"/>
                <a:gd name="T13" fmla="*/ 496 h 554"/>
                <a:gd name="T14" fmla="*/ 0 w 495"/>
                <a:gd name="T15" fmla="*/ 554 h 554"/>
                <a:gd name="T16" fmla="*/ 278 w 495"/>
                <a:gd name="T17" fmla="*/ 275 h 554"/>
                <a:gd name="T18" fmla="*/ 344 w 495"/>
                <a:gd name="T19" fmla="*/ 210 h 554"/>
                <a:gd name="T20" fmla="*/ 495 w 495"/>
                <a:gd name="T21" fmla="*/ 59 h 554"/>
                <a:gd name="T22" fmla="*/ 495 w 495"/>
                <a:gd name="T23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554">
                  <a:moveTo>
                    <a:pt x="495" y="0"/>
                  </a:moveTo>
                  <a:lnTo>
                    <a:pt x="435" y="61"/>
                  </a:lnTo>
                  <a:lnTo>
                    <a:pt x="315" y="181"/>
                  </a:lnTo>
                  <a:lnTo>
                    <a:pt x="249" y="246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6"/>
                  </a:lnTo>
                  <a:lnTo>
                    <a:pt x="0" y="554"/>
                  </a:lnTo>
                  <a:lnTo>
                    <a:pt x="278" y="275"/>
                  </a:lnTo>
                  <a:lnTo>
                    <a:pt x="344" y="210"/>
                  </a:lnTo>
                  <a:lnTo>
                    <a:pt x="495" y="59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31750" y="2824162"/>
              <a:ext cx="785813" cy="877888"/>
            </a:xfrm>
            <a:custGeom>
              <a:avLst/>
              <a:gdLst>
                <a:gd name="T0" fmla="*/ 0 w 495"/>
                <a:gd name="T1" fmla="*/ 553 h 553"/>
                <a:gd name="T2" fmla="*/ 93 w 495"/>
                <a:gd name="T3" fmla="*/ 460 h 553"/>
                <a:gd name="T4" fmla="*/ 159 w 495"/>
                <a:gd name="T5" fmla="*/ 395 h 553"/>
                <a:gd name="T6" fmla="*/ 278 w 495"/>
                <a:gd name="T7" fmla="*/ 275 h 553"/>
                <a:gd name="T8" fmla="*/ 344 w 495"/>
                <a:gd name="T9" fmla="*/ 209 h 553"/>
                <a:gd name="T10" fmla="*/ 464 w 495"/>
                <a:gd name="T11" fmla="*/ 89 h 553"/>
                <a:gd name="T12" fmla="*/ 495 w 495"/>
                <a:gd name="T13" fmla="*/ 58 h 553"/>
                <a:gd name="T14" fmla="*/ 495 w 495"/>
                <a:gd name="T15" fmla="*/ 0 h 553"/>
                <a:gd name="T16" fmla="*/ 435 w 495"/>
                <a:gd name="T17" fmla="*/ 60 h 553"/>
                <a:gd name="T18" fmla="*/ 130 w 495"/>
                <a:gd name="T19" fmla="*/ 366 h 553"/>
                <a:gd name="T20" fmla="*/ 64 w 495"/>
                <a:gd name="T21" fmla="*/ 431 h 553"/>
                <a:gd name="T22" fmla="*/ 0 w 495"/>
                <a:gd name="T23" fmla="*/ 495 h 553"/>
                <a:gd name="T24" fmla="*/ 0 w 495"/>
                <a:gd name="T25" fmla="*/ 55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5" h="553">
                  <a:moveTo>
                    <a:pt x="0" y="553"/>
                  </a:moveTo>
                  <a:lnTo>
                    <a:pt x="93" y="460"/>
                  </a:lnTo>
                  <a:lnTo>
                    <a:pt x="159" y="395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64" y="89"/>
                  </a:lnTo>
                  <a:lnTo>
                    <a:pt x="495" y="58"/>
                  </a:lnTo>
                  <a:lnTo>
                    <a:pt x="495" y="0"/>
                  </a:lnTo>
                  <a:lnTo>
                    <a:pt x="435" y="60"/>
                  </a:lnTo>
                  <a:lnTo>
                    <a:pt x="130" y="366"/>
                  </a:lnTo>
                  <a:lnTo>
                    <a:pt x="64" y="431"/>
                  </a:lnTo>
                  <a:lnTo>
                    <a:pt x="0" y="495"/>
                  </a:lnTo>
                  <a:lnTo>
                    <a:pt x="0" y="5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31750" y="3706812"/>
              <a:ext cx="785813" cy="879475"/>
            </a:xfrm>
            <a:custGeom>
              <a:avLst/>
              <a:gdLst>
                <a:gd name="T0" fmla="*/ 495 w 495"/>
                <a:gd name="T1" fmla="*/ 0 h 554"/>
                <a:gd name="T2" fmla="*/ 435 w 495"/>
                <a:gd name="T3" fmla="*/ 61 h 554"/>
                <a:gd name="T4" fmla="*/ 315 w 495"/>
                <a:gd name="T5" fmla="*/ 181 h 554"/>
                <a:gd name="T6" fmla="*/ 249 w 495"/>
                <a:gd name="T7" fmla="*/ 246 h 554"/>
                <a:gd name="T8" fmla="*/ 130 w 495"/>
                <a:gd name="T9" fmla="*/ 366 h 554"/>
                <a:gd name="T10" fmla="*/ 64 w 495"/>
                <a:gd name="T11" fmla="*/ 432 h 554"/>
                <a:gd name="T12" fmla="*/ 0 w 495"/>
                <a:gd name="T13" fmla="*/ 496 h 554"/>
                <a:gd name="T14" fmla="*/ 0 w 495"/>
                <a:gd name="T15" fmla="*/ 554 h 554"/>
                <a:gd name="T16" fmla="*/ 278 w 495"/>
                <a:gd name="T17" fmla="*/ 275 h 554"/>
                <a:gd name="T18" fmla="*/ 344 w 495"/>
                <a:gd name="T19" fmla="*/ 210 h 554"/>
                <a:gd name="T20" fmla="*/ 495 w 495"/>
                <a:gd name="T21" fmla="*/ 59 h 554"/>
                <a:gd name="T22" fmla="*/ 495 w 495"/>
                <a:gd name="T23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554">
                  <a:moveTo>
                    <a:pt x="495" y="0"/>
                  </a:moveTo>
                  <a:lnTo>
                    <a:pt x="435" y="61"/>
                  </a:lnTo>
                  <a:lnTo>
                    <a:pt x="315" y="181"/>
                  </a:lnTo>
                  <a:lnTo>
                    <a:pt x="249" y="246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6"/>
                  </a:lnTo>
                  <a:lnTo>
                    <a:pt x="0" y="554"/>
                  </a:lnTo>
                  <a:lnTo>
                    <a:pt x="278" y="275"/>
                  </a:lnTo>
                  <a:lnTo>
                    <a:pt x="344" y="210"/>
                  </a:lnTo>
                  <a:lnTo>
                    <a:pt x="495" y="59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31750" y="3413125"/>
              <a:ext cx="785813" cy="877888"/>
            </a:xfrm>
            <a:custGeom>
              <a:avLst/>
              <a:gdLst>
                <a:gd name="T0" fmla="*/ 0 w 495"/>
                <a:gd name="T1" fmla="*/ 553 h 553"/>
                <a:gd name="T2" fmla="*/ 93 w 495"/>
                <a:gd name="T3" fmla="*/ 460 h 553"/>
                <a:gd name="T4" fmla="*/ 159 w 495"/>
                <a:gd name="T5" fmla="*/ 395 h 553"/>
                <a:gd name="T6" fmla="*/ 278 w 495"/>
                <a:gd name="T7" fmla="*/ 275 h 553"/>
                <a:gd name="T8" fmla="*/ 344 w 495"/>
                <a:gd name="T9" fmla="*/ 209 h 553"/>
                <a:gd name="T10" fmla="*/ 464 w 495"/>
                <a:gd name="T11" fmla="*/ 89 h 553"/>
                <a:gd name="T12" fmla="*/ 495 w 495"/>
                <a:gd name="T13" fmla="*/ 58 h 553"/>
                <a:gd name="T14" fmla="*/ 495 w 495"/>
                <a:gd name="T15" fmla="*/ 0 h 553"/>
                <a:gd name="T16" fmla="*/ 435 w 495"/>
                <a:gd name="T17" fmla="*/ 60 h 553"/>
                <a:gd name="T18" fmla="*/ 130 w 495"/>
                <a:gd name="T19" fmla="*/ 366 h 553"/>
                <a:gd name="T20" fmla="*/ 64 w 495"/>
                <a:gd name="T21" fmla="*/ 431 h 553"/>
                <a:gd name="T22" fmla="*/ 0 w 495"/>
                <a:gd name="T23" fmla="*/ 495 h 553"/>
                <a:gd name="T24" fmla="*/ 0 w 495"/>
                <a:gd name="T25" fmla="*/ 55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5" h="553">
                  <a:moveTo>
                    <a:pt x="0" y="553"/>
                  </a:moveTo>
                  <a:lnTo>
                    <a:pt x="93" y="460"/>
                  </a:lnTo>
                  <a:lnTo>
                    <a:pt x="159" y="395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64" y="89"/>
                  </a:lnTo>
                  <a:lnTo>
                    <a:pt x="495" y="58"/>
                  </a:lnTo>
                  <a:lnTo>
                    <a:pt x="495" y="0"/>
                  </a:lnTo>
                  <a:lnTo>
                    <a:pt x="435" y="60"/>
                  </a:lnTo>
                  <a:lnTo>
                    <a:pt x="130" y="366"/>
                  </a:lnTo>
                  <a:lnTo>
                    <a:pt x="64" y="431"/>
                  </a:lnTo>
                  <a:lnTo>
                    <a:pt x="0" y="495"/>
                  </a:lnTo>
                  <a:lnTo>
                    <a:pt x="0" y="5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31750" y="4297362"/>
              <a:ext cx="785813" cy="877888"/>
            </a:xfrm>
            <a:custGeom>
              <a:avLst/>
              <a:gdLst>
                <a:gd name="T0" fmla="*/ 495 w 495"/>
                <a:gd name="T1" fmla="*/ 0 h 553"/>
                <a:gd name="T2" fmla="*/ 435 w 495"/>
                <a:gd name="T3" fmla="*/ 60 h 553"/>
                <a:gd name="T4" fmla="*/ 315 w 495"/>
                <a:gd name="T5" fmla="*/ 180 h 553"/>
                <a:gd name="T6" fmla="*/ 249 w 495"/>
                <a:gd name="T7" fmla="*/ 245 h 553"/>
                <a:gd name="T8" fmla="*/ 130 w 495"/>
                <a:gd name="T9" fmla="*/ 365 h 553"/>
                <a:gd name="T10" fmla="*/ 64 w 495"/>
                <a:gd name="T11" fmla="*/ 431 h 553"/>
                <a:gd name="T12" fmla="*/ 0 w 495"/>
                <a:gd name="T13" fmla="*/ 495 h 553"/>
                <a:gd name="T14" fmla="*/ 0 w 495"/>
                <a:gd name="T15" fmla="*/ 553 h 553"/>
                <a:gd name="T16" fmla="*/ 278 w 495"/>
                <a:gd name="T17" fmla="*/ 275 h 553"/>
                <a:gd name="T18" fmla="*/ 344 w 495"/>
                <a:gd name="T19" fmla="*/ 209 h 553"/>
                <a:gd name="T20" fmla="*/ 495 w 495"/>
                <a:gd name="T21" fmla="*/ 58 h 553"/>
                <a:gd name="T22" fmla="*/ 495 w 495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553">
                  <a:moveTo>
                    <a:pt x="495" y="0"/>
                  </a:moveTo>
                  <a:lnTo>
                    <a:pt x="435" y="60"/>
                  </a:lnTo>
                  <a:lnTo>
                    <a:pt x="315" y="180"/>
                  </a:lnTo>
                  <a:lnTo>
                    <a:pt x="249" y="245"/>
                  </a:lnTo>
                  <a:lnTo>
                    <a:pt x="130" y="365"/>
                  </a:lnTo>
                  <a:lnTo>
                    <a:pt x="64" y="431"/>
                  </a:lnTo>
                  <a:lnTo>
                    <a:pt x="0" y="495"/>
                  </a:lnTo>
                  <a:lnTo>
                    <a:pt x="0" y="553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95" y="58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1750" y="4002087"/>
              <a:ext cx="785813" cy="877888"/>
            </a:xfrm>
            <a:custGeom>
              <a:avLst/>
              <a:gdLst>
                <a:gd name="T0" fmla="*/ 0 w 495"/>
                <a:gd name="T1" fmla="*/ 553 h 553"/>
                <a:gd name="T2" fmla="*/ 93 w 495"/>
                <a:gd name="T3" fmla="*/ 461 h 553"/>
                <a:gd name="T4" fmla="*/ 159 w 495"/>
                <a:gd name="T5" fmla="*/ 395 h 553"/>
                <a:gd name="T6" fmla="*/ 278 w 495"/>
                <a:gd name="T7" fmla="*/ 275 h 553"/>
                <a:gd name="T8" fmla="*/ 344 w 495"/>
                <a:gd name="T9" fmla="*/ 209 h 553"/>
                <a:gd name="T10" fmla="*/ 464 w 495"/>
                <a:gd name="T11" fmla="*/ 89 h 553"/>
                <a:gd name="T12" fmla="*/ 495 w 495"/>
                <a:gd name="T13" fmla="*/ 58 h 553"/>
                <a:gd name="T14" fmla="*/ 495 w 495"/>
                <a:gd name="T15" fmla="*/ 0 h 553"/>
                <a:gd name="T16" fmla="*/ 435 w 495"/>
                <a:gd name="T17" fmla="*/ 60 h 553"/>
                <a:gd name="T18" fmla="*/ 130 w 495"/>
                <a:gd name="T19" fmla="*/ 366 h 553"/>
                <a:gd name="T20" fmla="*/ 64 w 495"/>
                <a:gd name="T21" fmla="*/ 431 h 553"/>
                <a:gd name="T22" fmla="*/ 0 w 495"/>
                <a:gd name="T23" fmla="*/ 495 h 553"/>
                <a:gd name="T24" fmla="*/ 0 w 495"/>
                <a:gd name="T25" fmla="*/ 55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5" h="553">
                  <a:moveTo>
                    <a:pt x="0" y="553"/>
                  </a:moveTo>
                  <a:lnTo>
                    <a:pt x="93" y="461"/>
                  </a:lnTo>
                  <a:lnTo>
                    <a:pt x="159" y="395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64" y="89"/>
                  </a:lnTo>
                  <a:lnTo>
                    <a:pt x="495" y="58"/>
                  </a:lnTo>
                  <a:lnTo>
                    <a:pt x="495" y="0"/>
                  </a:lnTo>
                  <a:lnTo>
                    <a:pt x="435" y="60"/>
                  </a:lnTo>
                  <a:lnTo>
                    <a:pt x="130" y="366"/>
                  </a:lnTo>
                  <a:lnTo>
                    <a:pt x="64" y="431"/>
                  </a:lnTo>
                  <a:lnTo>
                    <a:pt x="0" y="495"/>
                  </a:lnTo>
                  <a:lnTo>
                    <a:pt x="0" y="5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1750" y="4886325"/>
              <a:ext cx="785813" cy="877888"/>
            </a:xfrm>
            <a:custGeom>
              <a:avLst/>
              <a:gdLst>
                <a:gd name="T0" fmla="*/ 495 w 495"/>
                <a:gd name="T1" fmla="*/ 0 h 553"/>
                <a:gd name="T2" fmla="*/ 435 w 495"/>
                <a:gd name="T3" fmla="*/ 60 h 553"/>
                <a:gd name="T4" fmla="*/ 315 w 495"/>
                <a:gd name="T5" fmla="*/ 180 h 553"/>
                <a:gd name="T6" fmla="*/ 249 w 495"/>
                <a:gd name="T7" fmla="*/ 246 h 553"/>
                <a:gd name="T8" fmla="*/ 130 w 495"/>
                <a:gd name="T9" fmla="*/ 365 h 553"/>
                <a:gd name="T10" fmla="*/ 64 w 495"/>
                <a:gd name="T11" fmla="*/ 431 h 553"/>
                <a:gd name="T12" fmla="*/ 0 w 495"/>
                <a:gd name="T13" fmla="*/ 495 h 553"/>
                <a:gd name="T14" fmla="*/ 0 w 495"/>
                <a:gd name="T15" fmla="*/ 553 h 553"/>
                <a:gd name="T16" fmla="*/ 278 w 495"/>
                <a:gd name="T17" fmla="*/ 275 h 553"/>
                <a:gd name="T18" fmla="*/ 344 w 495"/>
                <a:gd name="T19" fmla="*/ 209 h 553"/>
                <a:gd name="T20" fmla="*/ 495 w 495"/>
                <a:gd name="T21" fmla="*/ 58 h 553"/>
                <a:gd name="T22" fmla="*/ 495 w 495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553">
                  <a:moveTo>
                    <a:pt x="495" y="0"/>
                  </a:moveTo>
                  <a:lnTo>
                    <a:pt x="435" y="60"/>
                  </a:lnTo>
                  <a:lnTo>
                    <a:pt x="315" y="180"/>
                  </a:lnTo>
                  <a:lnTo>
                    <a:pt x="249" y="246"/>
                  </a:lnTo>
                  <a:lnTo>
                    <a:pt x="130" y="365"/>
                  </a:lnTo>
                  <a:lnTo>
                    <a:pt x="64" y="431"/>
                  </a:lnTo>
                  <a:lnTo>
                    <a:pt x="0" y="495"/>
                  </a:lnTo>
                  <a:lnTo>
                    <a:pt x="0" y="553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95" y="58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31750" y="4591050"/>
              <a:ext cx="785813" cy="877888"/>
            </a:xfrm>
            <a:custGeom>
              <a:avLst/>
              <a:gdLst>
                <a:gd name="T0" fmla="*/ 0 w 495"/>
                <a:gd name="T1" fmla="*/ 553 h 553"/>
                <a:gd name="T2" fmla="*/ 93 w 495"/>
                <a:gd name="T3" fmla="*/ 461 h 553"/>
                <a:gd name="T4" fmla="*/ 159 w 495"/>
                <a:gd name="T5" fmla="*/ 395 h 553"/>
                <a:gd name="T6" fmla="*/ 278 w 495"/>
                <a:gd name="T7" fmla="*/ 275 h 553"/>
                <a:gd name="T8" fmla="*/ 344 w 495"/>
                <a:gd name="T9" fmla="*/ 209 h 553"/>
                <a:gd name="T10" fmla="*/ 464 w 495"/>
                <a:gd name="T11" fmla="*/ 90 h 553"/>
                <a:gd name="T12" fmla="*/ 495 w 495"/>
                <a:gd name="T13" fmla="*/ 58 h 553"/>
                <a:gd name="T14" fmla="*/ 495 w 495"/>
                <a:gd name="T15" fmla="*/ 0 h 553"/>
                <a:gd name="T16" fmla="*/ 435 w 495"/>
                <a:gd name="T17" fmla="*/ 60 h 553"/>
                <a:gd name="T18" fmla="*/ 130 w 495"/>
                <a:gd name="T19" fmla="*/ 366 h 553"/>
                <a:gd name="T20" fmla="*/ 64 w 495"/>
                <a:gd name="T21" fmla="*/ 432 h 553"/>
                <a:gd name="T22" fmla="*/ 0 w 495"/>
                <a:gd name="T23" fmla="*/ 495 h 553"/>
                <a:gd name="T24" fmla="*/ 0 w 495"/>
                <a:gd name="T25" fmla="*/ 55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5" h="553">
                  <a:moveTo>
                    <a:pt x="0" y="553"/>
                  </a:moveTo>
                  <a:lnTo>
                    <a:pt x="93" y="461"/>
                  </a:lnTo>
                  <a:lnTo>
                    <a:pt x="159" y="395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64" y="90"/>
                  </a:lnTo>
                  <a:lnTo>
                    <a:pt x="495" y="58"/>
                  </a:lnTo>
                  <a:lnTo>
                    <a:pt x="495" y="0"/>
                  </a:lnTo>
                  <a:lnTo>
                    <a:pt x="435" y="60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5"/>
                  </a:lnTo>
                  <a:lnTo>
                    <a:pt x="0" y="5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31750" y="5475287"/>
              <a:ext cx="785813" cy="877888"/>
            </a:xfrm>
            <a:custGeom>
              <a:avLst/>
              <a:gdLst>
                <a:gd name="T0" fmla="*/ 495 w 495"/>
                <a:gd name="T1" fmla="*/ 0 h 553"/>
                <a:gd name="T2" fmla="*/ 435 w 495"/>
                <a:gd name="T3" fmla="*/ 60 h 553"/>
                <a:gd name="T4" fmla="*/ 315 w 495"/>
                <a:gd name="T5" fmla="*/ 180 h 553"/>
                <a:gd name="T6" fmla="*/ 249 w 495"/>
                <a:gd name="T7" fmla="*/ 246 h 553"/>
                <a:gd name="T8" fmla="*/ 130 w 495"/>
                <a:gd name="T9" fmla="*/ 365 h 553"/>
                <a:gd name="T10" fmla="*/ 64 w 495"/>
                <a:gd name="T11" fmla="*/ 432 h 553"/>
                <a:gd name="T12" fmla="*/ 0 w 495"/>
                <a:gd name="T13" fmla="*/ 495 h 553"/>
                <a:gd name="T14" fmla="*/ 0 w 495"/>
                <a:gd name="T15" fmla="*/ 553 h 553"/>
                <a:gd name="T16" fmla="*/ 93 w 495"/>
                <a:gd name="T17" fmla="*/ 461 h 553"/>
                <a:gd name="T18" fmla="*/ 278 w 495"/>
                <a:gd name="T19" fmla="*/ 275 h 553"/>
                <a:gd name="T20" fmla="*/ 344 w 495"/>
                <a:gd name="T21" fmla="*/ 209 h 553"/>
                <a:gd name="T22" fmla="*/ 495 w 495"/>
                <a:gd name="T23" fmla="*/ 58 h 553"/>
                <a:gd name="T24" fmla="*/ 495 w 495"/>
                <a:gd name="T25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5" h="553">
                  <a:moveTo>
                    <a:pt x="495" y="0"/>
                  </a:moveTo>
                  <a:lnTo>
                    <a:pt x="435" y="60"/>
                  </a:lnTo>
                  <a:lnTo>
                    <a:pt x="315" y="180"/>
                  </a:lnTo>
                  <a:lnTo>
                    <a:pt x="249" y="246"/>
                  </a:lnTo>
                  <a:lnTo>
                    <a:pt x="130" y="365"/>
                  </a:lnTo>
                  <a:lnTo>
                    <a:pt x="64" y="432"/>
                  </a:lnTo>
                  <a:lnTo>
                    <a:pt x="0" y="495"/>
                  </a:lnTo>
                  <a:lnTo>
                    <a:pt x="0" y="553"/>
                  </a:lnTo>
                  <a:lnTo>
                    <a:pt x="93" y="461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95" y="58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31750" y="5180012"/>
              <a:ext cx="785813" cy="879475"/>
            </a:xfrm>
            <a:custGeom>
              <a:avLst/>
              <a:gdLst>
                <a:gd name="T0" fmla="*/ 0 w 495"/>
                <a:gd name="T1" fmla="*/ 554 h 554"/>
                <a:gd name="T2" fmla="*/ 278 w 495"/>
                <a:gd name="T3" fmla="*/ 276 h 554"/>
                <a:gd name="T4" fmla="*/ 278 w 495"/>
                <a:gd name="T5" fmla="*/ 276 h 554"/>
                <a:gd name="T6" fmla="*/ 344 w 495"/>
                <a:gd name="T7" fmla="*/ 209 h 554"/>
                <a:gd name="T8" fmla="*/ 464 w 495"/>
                <a:gd name="T9" fmla="*/ 90 h 554"/>
                <a:gd name="T10" fmla="*/ 495 w 495"/>
                <a:gd name="T11" fmla="*/ 58 h 554"/>
                <a:gd name="T12" fmla="*/ 495 w 495"/>
                <a:gd name="T13" fmla="*/ 0 h 554"/>
                <a:gd name="T14" fmla="*/ 435 w 495"/>
                <a:gd name="T15" fmla="*/ 61 h 554"/>
                <a:gd name="T16" fmla="*/ 130 w 495"/>
                <a:gd name="T17" fmla="*/ 366 h 554"/>
                <a:gd name="T18" fmla="*/ 64 w 495"/>
                <a:gd name="T19" fmla="*/ 432 h 554"/>
                <a:gd name="T20" fmla="*/ 0 w 495"/>
                <a:gd name="T21" fmla="*/ 495 h 554"/>
                <a:gd name="T22" fmla="*/ 0 w 495"/>
                <a:gd name="T23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554">
                  <a:moveTo>
                    <a:pt x="0" y="554"/>
                  </a:moveTo>
                  <a:lnTo>
                    <a:pt x="278" y="276"/>
                  </a:lnTo>
                  <a:lnTo>
                    <a:pt x="278" y="276"/>
                  </a:lnTo>
                  <a:lnTo>
                    <a:pt x="344" y="209"/>
                  </a:lnTo>
                  <a:lnTo>
                    <a:pt x="464" y="90"/>
                  </a:lnTo>
                  <a:lnTo>
                    <a:pt x="495" y="58"/>
                  </a:lnTo>
                  <a:lnTo>
                    <a:pt x="495" y="0"/>
                  </a:lnTo>
                  <a:lnTo>
                    <a:pt x="435" y="61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5"/>
                  </a:lnTo>
                  <a:lnTo>
                    <a:pt x="0" y="5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73025" y="6064250"/>
              <a:ext cx="744538" cy="744538"/>
            </a:xfrm>
            <a:custGeom>
              <a:avLst/>
              <a:gdLst>
                <a:gd name="T0" fmla="*/ 469 w 469"/>
                <a:gd name="T1" fmla="*/ 0 h 469"/>
                <a:gd name="T2" fmla="*/ 409 w 469"/>
                <a:gd name="T3" fmla="*/ 61 h 469"/>
                <a:gd name="T4" fmla="*/ 289 w 469"/>
                <a:gd name="T5" fmla="*/ 180 h 469"/>
                <a:gd name="T6" fmla="*/ 223 w 469"/>
                <a:gd name="T7" fmla="*/ 246 h 469"/>
                <a:gd name="T8" fmla="*/ 104 w 469"/>
                <a:gd name="T9" fmla="*/ 366 h 469"/>
                <a:gd name="T10" fmla="*/ 38 w 469"/>
                <a:gd name="T11" fmla="*/ 432 h 469"/>
                <a:gd name="T12" fmla="*/ 0 w 469"/>
                <a:gd name="T13" fmla="*/ 469 h 469"/>
                <a:gd name="T14" fmla="*/ 59 w 469"/>
                <a:gd name="T15" fmla="*/ 469 h 469"/>
                <a:gd name="T16" fmla="*/ 67 w 469"/>
                <a:gd name="T17" fmla="*/ 461 h 469"/>
                <a:gd name="T18" fmla="*/ 252 w 469"/>
                <a:gd name="T19" fmla="*/ 275 h 469"/>
                <a:gd name="T20" fmla="*/ 318 w 469"/>
                <a:gd name="T21" fmla="*/ 209 h 469"/>
                <a:gd name="T22" fmla="*/ 438 w 469"/>
                <a:gd name="T23" fmla="*/ 90 h 469"/>
                <a:gd name="T24" fmla="*/ 469 w 469"/>
                <a:gd name="T25" fmla="*/ 58 h 469"/>
                <a:gd name="T26" fmla="*/ 469 w 469"/>
                <a:gd name="T27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9" h="469">
                  <a:moveTo>
                    <a:pt x="469" y="0"/>
                  </a:moveTo>
                  <a:lnTo>
                    <a:pt x="409" y="61"/>
                  </a:lnTo>
                  <a:lnTo>
                    <a:pt x="289" y="180"/>
                  </a:lnTo>
                  <a:lnTo>
                    <a:pt x="223" y="246"/>
                  </a:lnTo>
                  <a:lnTo>
                    <a:pt x="104" y="366"/>
                  </a:lnTo>
                  <a:lnTo>
                    <a:pt x="38" y="432"/>
                  </a:lnTo>
                  <a:lnTo>
                    <a:pt x="0" y="469"/>
                  </a:lnTo>
                  <a:lnTo>
                    <a:pt x="59" y="469"/>
                  </a:lnTo>
                  <a:lnTo>
                    <a:pt x="67" y="461"/>
                  </a:lnTo>
                  <a:lnTo>
                    <a:pt x="252" y="275"/>
                  </a:lnTo>
                  <a:lnTo>
                    <a:pt x="318" y="209"/>
                  </a:lnTo>
                  <a:lnTo>
                    <a:pt x="438" y="90"/>
                  </a:lnTo>
                  <a:lnTo>
                    <a:pt x="469" y="58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31750" y="5768975"/>
              <a:ext cx="785813" cy="879475"/>
            </a:xfrm>
            <a:custGeom>
              <a:avLst/>
              <a:gdLst>
                <a:gd name="T0" fmla="*/ 278 w 495"/>
                <a:gd name="T1" fmla="*/ 276 h 554"/>
                <a:gd name="T2" fmla="*/ 278 w 495"/>
                <a:gd name="T3" fmla="*/ 276 h 554"/>
                <a:gd name="T4" fmla="*/ 495 w 495"/>
                <a:gd name="T5" fmla="*/ 59 h 554"/>
                <a:gd name="T6" fmla="*/ 495 w 495"/>
                <a:gd name="T7" fmla="*/ 0 h 554"/>
                <a:gd name="T8" fmla="*/ 435 w 495"/>
                <a:gd name="T9" fmla="*/ 61 h 554"/>
                <a:gd name="T10" fmla="*/ 130 w 495"/>
                <a:gd name="T11" fmla="*/ 366 h 554"/>
                <a:gd name="T12" fmla="*/ 64 w 495"/>
                <a:gd name="T13" fmla="*/ 432 h 554"/>
                <a:gd name="T14" fmla="*/ 0 w 495"/>
                <a:gd name="T15" fmla="*/ 495 h 554"/>
                <a:gd name="T16" fmla="*/ 0 w 495"/>
                <a:gd name="T17" fmla="*/ 554 h 554"/>
                <a:gd name="T18" fmla="*/ 278 w 495"/>
                <a:gd name="T19" fmla="*/ 276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5" h="554">
                  <a:moveTo>
                    <a:pt x="278" y="276"/>
                  </a:moveTo>
                  <a:lnTo>
                    <a:pt x="278" y="276"/>
                  </a:lnTo>
                  <a:lnTo>
                    <a:pt x="495" y="59"/>
                  </a:lnTo>
                  <a:lnTo>
                    <a:pt x="495" y="0"/>
                  </a:lnTo>
                  <a:lnTo>
                    <a:pt x="435" y="61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5"/>
                  </a:lnTo>
                  <a:lnTo>
                    <a:pt x="0" y="554"/>
                  </a:lnTo>
                  <a:lnTo>
                    <a:pt x="278" y="2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368300" y="6359525"/>
              <a:ext cx="449263" cy="449263"/>
            </a:xfrm>
            <a:custGeom>
              <a:avLst/>
              <a:gdLst>
                <a:gd name="T0" fmla="*/ 66 w 283"/>
                <a:gd name="T1" fmla="*/ 275 h 283"/>
                <a:gd name="T2" fmla="*/ 283 w 283"/>
                <a:gd name="T3" fmla="*/ 58 h 283"/>
                <a:gd name="T4" fmla="*/ 283 w 283"/>
                <a:gd name="T5" fmla="*/ 0 h 283"/>
                <a:gd name="T6" fmla="*/ 223 w 283"/>
                <a:gd name="T7" fmla="*/ 60 h 283"/>
                <a:gd name="T8" fmla="*/ 0 w 283"/>
                <a:gd name="T9" fmla="*/ 283 h 283"/>
                <a:gd name="T10" fmla="*/ 58 w 283"/>
                <a:gd name="T11" fmla="*/ 283 h 283"/>
                <a:gd name="T12" fmla="*/ 66 w 283"/>
                <a:gd name="T13" fmla="*/ 275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283">
                  <a:moveTo>
                    <a:pt x="66" y="275"/>
                  </a:moveTo>
                  <a:lnTo>
                    <a:pt x="283" y="58"/>
                  </a:lnTo>
                  <a:lnTo>
                    <a:pt x="283" y="0"/>
                  </a:lnTo>
                  <a:lnTo>
                    <a:pt x="223" y="60"/>
                  </a:lnTo>
                  <a:lnTo>
                    <a:pt x="0" y="283"/>
                  </a:lnTo>
                  <a:lnTo>
                    <a:pt x="58" y="283"/>
                  </a:lnTo>
                  <a:lnTo>
                    <a:pt x="66" y="2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661988" y="6653212"/>
              <a:ext cx="155575" cy="155575"/>
            </a:xfrm>
            <a:custGeom>
              <a:avLst/>
              <a:gdLst>
                <a:gd name="T0" fmla="*/ 38 w 98"/>
                <a:gd name="T1" fmla="*/ 61 h 98"/>
                <a:gd name="T2" fmla="*/ 0 w 98"/>
                <a:gd name="T3" fmla="*/ 98 h 98"/>
                <a:gd name="T4" fmla="*/ 59 w 98"/>
                <a:gd name="T5" fmla="*/ 98 h 98"/>
                <a:gd name="T6" fmla="*/ 67 w 98"/>
                <a:gd name="T7" fmla="*/ 90 h 98"/>
                <a:gd name="T8" fmla="*/ 98 w 98"/>
                <a:gd name="T9" fmla="*/ 59 h 98"/>
                <a:gd name="T10" fmla="*/ 98 w 98"/>
                <a:gd name="T11" fmla="*/ 0 h 98"/>
                <a:gd name="T12" fmla="*/ 38 w 98"/>
                <a:gd name="T13" fmla="*/ 6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98">
                  <a:moveTo>
                    <a:pt x="38" y="61"/>
                  </a:moveTo>
                  <a:lnTo>
                    <a:pt x="0" y="98"/>
                  </a:lnTo>
                  <a:lnTo>
                    <a:pt x="59" y="98"/>
                  </a:lnTo>
                  <a:lnTo>
                    <a:pt x="67" y="90"/>
                  </a:lnTo>
                  <a:lnTo>
                    <a:pt x="98" y="59"/>
                  </a:lnTo>
                  <a:lnTo>
                    <a:pt x="98" y="0"/>
                  </a:lnTo>
                  <a:lnTo>
                    <a:pt x="38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Freeform 32"/>
          <p:cNvSpPr/>
          <p:nvPr/>
        </p:nvSpPr>
        <p:spPr bwMode="auto">
          <a:xfrm>
            <a:off x="11557000" y="4055381"/>
            <a:ext cx="254342" cy="508682"/>
          </a:xfrm>
          <a:custGeom>
            <a:avLst/>
            <a:gdLst>
              <a:gd name="T0" fmla="*/ 0 w 164"/>
              <a:gd name="T1" fmla="*/ 328 h 328"/>
              <a:gd name="T2" fmla="*/ 0 w 164"/>
              <a:gd name="T3" fmla="*/ 274 h 328"/>
              <a:gd name="T4" fmla="*/ 110 w 164"/>
              <a:gd name="T5" fmla="*/ 164 h 328"/>
              <a:gd name="T6" fmla="*/ 0 w 164"/>
              <a:gd name="T7" fmla="*/ 54 h 328"/>
              <a:gd name="T8" fmla="*/ 0 w 164"/>
              <a:gd name="T9" fmla="*/ 0 h 328"/>
              <a:gd name="T10" fmla="*/ 164 w 164"/>
              <a:gd name="T11" fmla="*/ 164 h 328"/>
              <a:gd name="T12" fmla="*/ 0 w 164"/>
              <a:gd name="T13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4" h="328">
                <a:moveTo>
                  <a:pt x="0" y="328"/>
                </a:moveTo>
                <a:cubicBezTo>
                  <a:pt x="0" y="274"/>
                  <a:pt x="0" y="274"/>
                  <a:pt x="0" y="274"/>
                </a:cubicBezTo>
                <a:cubicBezTo>
                  <a:pt x="61" y="274"/>
                  <a:pt x="110" y="225"/>
                  <a:pt x="110" y="164"/>
                </a:cubicBezTo>
                <a:cubicBezTo>
                  <a:pt x="110" y="103"/>
                  <a:pt x="61" y="54"/>
                  <a:pt x="0" y="54"/>
                </a:cubicBezTo>
                <a:cubicBezTo>
                  <a:pt x="0" y="0"/>
                  <a:pt x="0" y="0"/>
                  <a:pt x="0" y="0"/>
                </a:cubicBezTo>
                <a:cubicBezTo>
                  <a:pt x="90" y="0"/>
                  <a:pt x="164" y="74"/>
                  <a:pt x="164" y="164"/>
                </a:cubicBezTo>
                <a:cubicBezTo>
                  <a:pt x="164" y="255"/>
                  <a:pt x="90" y="328"/>
                  <a:pt x="0" y="328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Freeform 33"/>
          <p:cNvSpPr/>
          <p:nvPr/>
        </p:nvSpPr>
        <p:spPr bwMode="auto">
          <a:xfrm>
            <a:off x="8770938" y="2195512"/>
            <a:ext cx="276225" cy="138113"/>
          </a:xfrm>
          <a:custGeom>
            <a:avLst/>
            <a:gdLst>
              <a:gd name="T0" fmla="*/ 329 w 329"/>
              <a:gd name="T1" fmla="*/ 164 h 164"/>
              <a:gd name="T2" fmla="*/ 275 w 329"/>
              <a:gd name="T3" fmla="*/ 164 h 164"/>
              <a:gd name="T4" fmla="*/ 165 w 329"/>
              <a:gd name="T5" fmla="*/ 53 h 164"/>
              <a:gd name="T6" fmla="*/ 54 w 329"/>
              <a:gd name="T7" fmla="*/ 164 h 164"/>
              <a:gd name="T8" fmla="*/ 0 w 329"/>
              <a:gd name="T9" fmla="*/ 164 h 164"/>
              <a:gd name="T10" fmla="*/ 165 w 329"/>
              <a:gd name="T11" fmla="*/ 0 h 164"/>
              <a:gd name="T12" fmla="*/ 329 w 329"/>
              <a:gd name="T13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" h="164">
                <a:moveTo>
                  <a:pt x="329" y="164"/>
                </a:moveTo>
                <a:cubicBezTo>
                  <a:pt x="275" y="164"/>
                  <a:pt x="275" y="164"/>
                  <a:pt x="275" y="164"/>
                </a:cubicBezTo>
                <a:cubicBezTo>
                  <a:pt x="275" y="103"/>
                  <a:pt x="225" y="53"/>
                  <a:pt x="165" y="53"/>
                </a:cubicBezTo>
                <a:cubicBezTo>
                  <a:pt x="104" y="53"/>
                  <a:pt x="54" y="103"/>
                  <a:pt x="54" y="164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73"/>
                  <a:pt x="74" y="0"/>
                  <a:pt x="165" y="0"/>
                </a:cubicBezTo>
                <a:cubicBezTo>
                  <a:pt x="255" y="0"/>
                  <a:pt x="329" y="73"/>
                  <a:pt x="329" y="164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任意多边形: 形状 75"/>
          <p:cNvSpPr>
            <a:spLocks noChangeArrowheads="1"/>
          </p:cNvSpPr>
          <p:nvPr/>
        </p:nvSpPr>
        <p:spPr bwMode="auto">
          <a:xfrm>
            <a:off x="2421732" y="2865519"/>
            <a:ext cx="225425" cy="225425"/>
          </a:xfrm>
          <a:custGeom>
            <a:avLst/>
            <a:gdLst>
              <a:gd name="connsiteX0" fmla="*/ 77788 w 225425"/>
              <a:gd name="connsiteY0" fmla="*/ 0 h 225425"/>
              <a:gd name="connsiteX1" fmla="*/ 147638 w 225425"/>
              <a:gd name="connsiteY1" fmla="*/ 0 h 225425"/>
              <a:gd name="connsiteX2" fmla="*/ 147638 w 225425"/>
              <a:gd name="connsiteY2" fmla="*/ 76200 h 225425"/>
              <a:gd name="connsiteX3" fmla="*/ 225425 w 225425"/>
              <a:gd name="connsiteY3" fmla="*/ 76200 h 225425"/>
              <a:gd name="connsiteX4" fmla="*/ 225425 w 225425"/>
              <a:gd name="connsiteY4" fmla="*/ 147638 h 225425"/>
              <a:gd name="connsiteX5" fmla="*/ 147638 w 225425"/>
              <a:gd name="connsiteY5" fmla="*/ 147638 h 225425"/>
              <a:gd name="connsiteX6" fmla="*/ 147638 w 225425"/>
              <a:gd name="connsiteY6" fmla="*/ 225425 h 225425"/>
              <a:gd name="connsiteX7" fmla="*/ 77788 w 225425"/>
              <a:gd name="connsiteY7" fmla="*/ 225425 h 225425"/>
              <a:gd name="connsiteX8" fmla="*/ 77788 w 225425"/>
              <a:gd name="connsiteY8" fmla="*/ 147638 h 225425"/>
              <a:gd name="connsiteX9" fmla="*/ 0 w 225425"/>
              <a:gd name="connsiteY9" fmla="*/ 147638 h 225425"/>
              <a:gd name="connsiteX10" fmla="*/ 0 w 225425"/>
              <a:gd name="connsiteY10" fmla="*/ 76200 h 225425"/>
              <a:gd name="connsiteX11" fmla="*/ 77788 w 225425"/>
              <a:gd name="connsiteY11" fmla="*/ 76200 h 22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5425" h="225425">
                <a:moveTo>
                  <a:pt x="77788" y="0"/>
                </a:moveTo>
                <a:lnTo>
                  <a:pt x="147638" y="0"/>
                </a:lnTo>
                <a:lnTo>
                  <a:pt x="147638" y="76200"/>
                </a:lnTo>
                <a:lnTo>
                  <a:pt x="225425" y="76200"/>
                </a:lnTo>
                <a:lnTo>
                  <a:pt x="225425" y="147638"/>
                </a:lnTo>
                <a:lnTo>
                  <a:pt x="147638" y="147638"/>
                </a:lnTo>
                <a:lnTo>
                  <a:pt x="147638" y="225425"/>
                </a:lnTo>
                <a:lnTo>
                  <a:pt x="77788" y="225425"/>
                </a:lnTo>
                <a:lnTo>
                  <a:pt x="77788" y="147638"/>
                </a:lnTo>
                <a:lnTo>
                  <a:pt x="0" y="147638"/>
                </a:lnTo>
                <a:lnTo>
                  <a:pt x="0" y="76200"/>
                </a:lnTo>
                <a:lnTo>
                  <a:pt x="77788" y="76200"/>
                </a:ln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任意多边形: 形状 76"/>
          <p:cNvSpPr>
            <a:spLocks noChangeArrowheads="1"/>
          </p:cNvSpPr>
          <p:nvPr/>
        </p:nvSpPr>
        <p:spPr bwMode="auto">
          <a:xfrm>
            <a:off x="4935460" y="208413"/>
            <a:ext cx="225425" cy="223838"/>
          </a:xfrm>
          <a:custGeom>
            <a:avLst/>
            <a:gdLst>
              <a:gd name="connsiteX0" fmla="*/ 76200 w 225425"/>
              <a:gd name="connsiteY0" fmla="*/ 0 h 223838"/>
              <a:gd name="connsiteX1" fmla="*/ 147638 w 225425"/>
              <a:gd name="connsiteY1" fmla="*/ 0 h 223838"/>
              <a:gd name="connsiteX2" fmla="*/ 147638 w 225425"/>
              <a:gd name="connsiteY2" fmla="*/ 76200 h 223838"/>
              <a:gd name="connsiteX3" fmla="*/ 225425 w 225425"/>
              <a:gd name="connsiteY3" fmla="*/ 76200 h 223838"/>
              <a:gd name="connsiteX4" fmla="*/ 225425 w 225425"/>
              <a:gd name="connsiteY4" fmla="*/ 147638 h 223838"/>
              <a:gd name="connsiteX5" fmla="*/ 147638 w 225425"/>
              <a:gd name="connsiteY5" fmla="*/ 147638 h 223838"/>
              <a:gd name="connsiteX6" fmla="*/ 147638 w 225425"/>
              <a:gd name="connsiteY6" fmla="*/ 223838 h 223838"/>
              <a:gd name="connsiteX7" fmla="*/ 76200 w 225425"/>
              <a:gd name="connsiteY7" fmla="*/ 223838 h 223838"/>
              <a:gd name="connsiteX8" fmla="*/ 76200 w 225425"/>
              <a:gd name="connsiteY8" fmla="*/ 147638 h 223838"/>
              <a:gd name="connsiteX9" fmla="*/ 0 w 225425"/>
              <a:gd name="connsiteY9" fmla="*/ 147638 h 223838"/>
              <a:gd name="connsiteX10" fmla="*/ 0 w 225425"/>
              <a:gd name="connsiteY10" fmla="*/ 76200 h 223838"/>
              <a:gd name="connsiteX11" fmla="*/ 76200 w 225425"/>
              <a:gd name="connsiteY11" fmla="*/ 76200 h 22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5425" h="223838">
                <a:moveTo>
                  <a:pt x="76200" y="0"/>
                </a:moveTo>
                <a:lnTo>
                  <a:pt x="147638" y="0"/>
                </a:lnTo>
                <a:lnTo>
                  <a:pt x="147638" y="76200"/>
                </a:lnTo>
                <a:lnTo>
                  <a:pt x="225425" y="76200"/>
                </a:lnTo>
                <a:lnTo>
                  <a:pt x="225425" y="147638"/>
                </a:lnTo>
                <a:lnTo>
                  <a:pt x="147638" y="147638"/>
                </a:lnTo>
                <a:lnTo>
                  <a:pt x="147638" y="223838"/>
                </a:lnTo>
                <a:lnTo>
                  <a:pt x="76200" y="223838"/>
                </a:lnTo>
                <a:lnTo>
                  <a:pt x="76200" y="147638"/>
                </a:lnTo>
                <a:lnTo>
                  <a:pt x="0" y="147638"/>
                </a:lnTo>
                <a:lnTo>
                  <a:pt x="0" y="76200"/>
                </a:lnTo>
                <a:lnTo>
                  <a:pt x="76200" y="76200"/>
                </a:ln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9689874" y="2421777"/>
            <a:ext cx="903288" cy="1712913"/>
            <a:chOff x="3946525" y="-92075"/>
            <a:chExt cx="903288" cy="1712913"/>
          </a:xfrm>
        </p:grpSpPr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3946525" y="1219200"/>
              <a:ext cx="44450" cy="401638"/>
            </a:xfrm>
            <a:prstGeom prst="rect">
              <a:avLst/>
            </a:pr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4805363" y="393700"/>
              <a:ext cx="44450" cy="917575"/>
            </a:xfrm>
            <a:prstGeom prst="rect">
              <a:avLst/>
            </a:pr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4310063" y="-92075"/>
              <a:ext cx="46038" cy="341313"/>
            </a:xfrm>
            <a:custGeom>
              <a:avLst/>
              <a:gdLst>
                <a:gd name="T0" fmla="*/ 54 w 55"/>
                <a:gd name="T1" fmla="*/ 407 h 407"/>
                <a:gd name="T2" fmla="*/ 0 w 55"/>
                <a:gd name="T3" fmla="*/ 406 h 407"/>
                <a:gd name="T4" fmla="*/ 0 w 55"/>
                <a:gd name="T5" fmla="*/ 0 h 407"/>
                <a:gd name="T6" fmla="*/ 54 w 55"/>
                <a:gd name="T7" fmla="*/ 0 h 407"/>
                <a:gd name="T8" fmla="*/ 54 w 55"/>
                <a:gd name="T9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07">
                  <a:moveTo>
                    <a:pt x="54" y="407"/>
                  </a:moveTo>
                  <a:cubicBezTo>
                    <a:pt x="0" y="406"/>
                    <a:pt x="0" y="406"/>
                    <a:pt x="0" y="406"/>
                  </a:cubicBezTo>
                  <a:cubicBezTo>
                    <a:pt x="1" y="266"/>
                    <a:pt x="1" y="141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141"/>
                    <a:pt x="55" y="266"/>
                    <a:pt x="54" y="407"/>
                  </a:cubicBez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4310063" y="361950"/>
              <a:ext cx="46038" cy="322263"/>
            </a:xfrm>
            <a:custGeom>
              <a:avLst/>
              <a:gdLst>
                <a:gd name="T0" fmla="*/ 1 w 55"/>
                <a:gd name="T1" fmla="*/ 382 h 382"/>
                <a:gd name="T2" fmla="*/ 0 w 55"/>
                <a:gd name="T3" fmla="*/ 0 h 382"/>
                <a:gd name="T4" fmla="*/ 54 w 55"/>
                <a:gd name="T5" fmla="*/ 0 h 382"/>
                <a:gd name="T6" fmla="*/ 55 w 55"/>
                <a:gd name="T7" fmla="*/ 382 h 382"/>
                <a:gd name="T8" fmla="*/ 1 w 55"/>
                <a:gd name="T9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82">
                  <a:moveTo>
                    <a:pt x="1" y="382"/>
                  </a:moveTo>
                  <a:cubicBezTo>
                    <a:pt x="1" y="255"/>
                    <a:pt x="1" y="128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128"/>
                    <a:pt x="54" y="255"/>
                    <a:pt x="55" y="382"/>
                  </a:cubicBezTo>
                  <a:lnTo>
                    <a:pt x="1" y="382"/>
                  </a:ln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4310063" y="817562"/>
              <a:ext cx="46038" cy="433388"/>
            </a:xfrm>
            <a:custGeom>
              <a:avLst/>
              <a:gdLst>
                <a:gd name="T0" fmla="*/ 54 w 55"/>
                <a:gd name="T1" fmla="*/ 514 h 514"/>
                <a:gd name="T2" fmla="*/ 0 w 55"/>
                <a:gd name="T3" fmla="*/ 514 h 514"/>
                <a:gd name="T4" fmla="*/ 1 w 55"/>
                <a:gd name="T5" fmla="*/ 0 h 514"/>
                <a:gd name="T6" fmla="*/ 55 w 55"/>
                <a:gd name="T7" fmla="*/ 0 h 514"/>
                <a:gd name="T8" fmla="*/ 54 w 55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14">
                  <a:moveTo>
                    <a:pt x="54" y="514"/>
                  </a:moveTo>
                  <a:cubicBezTo>
                    <a:pt x="0" y="514"/>
                    <a:pt x="0" y="514"/>
                    <a:pt x="0" y="514"/>
                  </a:cubicBezTo>
                  <a:cubicBezTo>
                    <a:pt x="1" y="346"/>
                    <a:pt x="1" y="174"/>
                    <a:pt x="1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174"/>
                    <a:pt x="54" y="347"/>
                    <a:pt x="54" y="514"/>
                  </a:cubicBez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728663" y="3500437"/>
            <a:ext cx="903287" cy="1712913"/>
            <a:chOff x="728663" y="3500437"/>
            <a:chExt cx="903287" cy="1712913"/>
          </a:xfrm>
        </p:grpSpPr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728663" y="4813300"/>
              <a:ext cx="46038" cy="400050"/>
            </a:xfrm>
            <a:prstGeom prst="rect">
              <a:avLst/>
            </a:pr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1587500" y="3986212"/>
              <a:ext cx="44450" cy="919163"/>
            </a:xfrm>
            <a:prstGeom prst="rect">
              <a:avLst/>
            </a:pr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6"/>
            <p:cNvSpPr/>
            <p:nvPr/>
          </p:nvSpPr>
          <p:spPr bwMode="auto">
            <a:xfrm>
              <a:off x="1092200" y="3500437"/>
              <a:ext cx="46038" cy="341313"/>
            </a:xfrm>
            <a:custGeom>
              <a:avLst/>
              <a:gdLst>
                <a:gd name="T0" fmla="*/ 54 w 55"/>
                <a:gd name="T1" fmla="*/ 407 h 407"/>
                <a:gd name="T2" fmla="*/ 0 w 55"/>
                <a:gd name="T3" fmla="*/ 407 h 407"/>
                <a:gd name="T4" fmla="*/ 0 w 55"/>
                <a:gd name="T5" fmla="*/ 1 h 407"/>
                <a:gd name="T6" fmla="*/ 54 w 55"/>
                <a:gd name="T7" fmla="*/ 0 h 407"/>
                <a:gd name="T8" fmla="*/ 54 w 55"/>
                <a:gd name="T9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07">
                  <a:moveTo>
                    <a:pt x="54" y="407"/>
                  </a:moveTo>
                  <a:cubicBezTo>
                    <a:pt x="0" y="407"/>
                    <a:pt x="0" y="407"/>
                    <a:pt x="0" y="407"/>
                  </a:cubicBezTo>
                  <a:cubicBezTo>
                    <a:pt x="1" y="267"/>
                    <a:pt x="1" y="142"/>
                    <a:pt x="0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141"/>
                    <a:pt x="55" y="267"/>
                    <a:pt x="54" y="407"/>
                  </a:cubicBez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1092200" y="3956050"/>
              <a:ext cx="46038" cy="322263"/>
            </a:xfrm>
            <a:custGeom>
              <a:avLst/>
              <a:gdLst>
                <a:gd name="T0" fmla="*/ 1 w 55"/>
                <a:gd name="T1" fmla="*/ 382 h 382"/>
                <a:gd name="T2" fmla="*/ 0 w 55"/>
                <a:gd name="T3" fmla="*/ 0 h 382"/>
                <a:gd name="T4" fmla="*/ 54 w 55"/>
                <a:gd name="T5" fmla="*/ 0 h 382"/>
                <a:gd name="T6" fmla="*/ 55 w 55"/>
                <a:gd name="T7" fmla="*/ 382 h 382"/>
                <a:gd name="T8" fmla="*/ 1 w 55"/>
                <a:gd name="T9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82">
                  <a:moveTo>
                    <a:pt x="1" y="382"/>
                  </a:moveTo>
                  <a:cubicBezTo>
                    <a:pt x="1" y="255"/>
                    <a:pt x="1" y="128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127"/>
                    <a:pt x="55" y="255"/>
                    <a:pt x="55" y="382"/>
                  </a:cubicBezTo>
                  <a:lnTo>
                    <a:pt x="1" y="382"/>
                  </a:ln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8"/>
            <p:cNvSpPr/>
            <p:nvPr/>
          </p:nvSpPr>
          <p:spPr bwMode="auto">
            <a:xfrm>
              <a:off x="1092200" y="4411662"/>
              <a:ext cx="46038" cy="431800"/>
            </a:xfrm>
            <a:custGeom>
              <a:avLst/>
              <a:gdLst>
                <a:gd name="T0" fmla="*/ 54 w 55"/>
                <a:gd name="T1" fmla="*/ 514 h 514"/>
                <a:gd name="T2" fmla="*/ 0 w 55"/>
                <a:gd name="T3" fmla="*/ 513 h 514"/>
                <a:gd name="T4" fmla="*/ 1 w 55"/>
                <a:gd name="T5" fmla="*/ 0 h 514"/>
                <a:gd name="T6" fmla="*/ 55 w 55"/>
                <a:gd name="T7" fmla="*/ 0 h 514"/>
                <a:gd name="T8" fmla="*/ 54 w 55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14">
                  <a:moveTo>
                    <a:pt x="54" y="514"/>
                  </a:moveTo>
                  <a:cubicBezTo>
                    <a:pt x="0" y="513"/>
                    <a:pt x="0" y="513"/>
                    <a:pt x="0" y="513"/>
                  </a:cubicBezTo>
                  <a:cubicBezTo>
                    <a:pt x="1" y="346"/>
                    <a:pt x="1" y="173"/>
                    <a:pt x="1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173"/>
                    <a:pt x="54" y="346"/>
                    <a:pt x="54" y="514"/>
                  </a:cubicBez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8191858" y="5642480"/>
            <a:ext cx="503237" cy="1179512"/>
            <a:chOff x="4805363" y="5581650"/>
            <a:chExt cx="503237" cy="1179512"/>
          </a:xfrm>
        </p:grpSpPr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4805363" y="6361112"/>
              <a:ext cx="44450" cy="400050"/>
            </a:xfrm>
            <a:prstGeom prst="rect">
              <a:avLst/>
            </a:pr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5264150" y="5581650"/>
              <a:ext cx="44450" cy="787400"/>
            </a:xfrm>
            <a:custGeom>
              <a:avLst/>
              <a:gdLst>
                <a:gd name="T0" fmla="*/ 54 w 54"/>
                <a:gd name="T1" fmla="*/ 937 h 937"/>
                <a:gd name="T2" fmla="*/ 0 w 54"/>
                <a:gd name="T3" fmla="*/ 937 h 937"/>
                <a:gd name="T4" fmla="*/ 1 w 54"/>
                <a:gd name="T5" fmla="*/ 0 h 937"/>
                <a:gd name="T6" fmla="*/ 54 w 54"/>
                <a:gd name="T7" fmla="*/ 0 h 937"/>
                <a:gd name="T8" fmla="*/ 54 w 54"/>
                <a:gd name="T9" fmla="*/ 937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937">
                  <a:moveTo>
                    <a:pt x="54" y="937"/>
                  </a:moveTo>
                  <a:cubicBezTo>
                    <a:pt x="0" y="937"/>
                    <a:pt x="0" y="937"/>
                    <a:pt x="0" y="937"/>
                  </a:cubicBezTo>
                  <a:cubicBezTo>
                    <a:pt x="0" y="761"/>
                    <a:pt x="1" y="148"/>
                    <a:pt x="1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149"/>
                    <a:pt x="54" y="761"/>
                    <a:pt x="54" y="937"/>
                  </a:cubicBez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4805363" y="5803900"/>
              <a:ext cx="44450" cy="215900"/>
            </a:xfrm>
            <a:prstGeom prst="rect">
              <a:avLst/>
            </a:pr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1" name="Freeform 51"/>
          <p:cNvSpPr/>
          <p:nvPr/>
        </p:nvSpPr>
        <p:spPr bwMode="auto">
          <a:xfrm>
            <a:off x="4823098" y="2098017"/>
            <a:ext cx="2597150" cy="2032000"/>
          </a:xfrm>
          <a:custGeom>
            <a:avLst/>
            <a:gdLst>
              <a:gd name="T0" fmla="*/ 0 w 1636"/>
              <a:gd name="T1" fmla="*/ 1280 h 1280"/>
              <a:gd name="T2" fmla="*/ 818 w 1636"/>
              <a:gd name="T3" fmla="*/ 0 h 1280"/>
              <a:gd name="T4" fmla="*/ 1636 w 1636"/>
              <a:gd name="T5" fmla="*/ 1280 h 1280"/>
              <a:gd name="T6" fmla="*/ 0 w 1636"/>
              <a:gd name="T7" fmla="*/ 1280 h 1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6" h="1280">
                <a:moveTo>
                  <a:pt x="0" y="1280"/>
                </a:moveTo>
                <a:lnTo>
                  <a:pt x="818" y="0"/>
                </a:lnTo>
                <a:lnTo>
                  <a:pt x="1636" y="1280"/>
                </a:lnTo>
                <a:lnTo>
                  <a:pt x="0" y="1280"/>
                </a:lnTo>
                <a:close/>
              </a:path>
            </a:pathLst>
          </a:custGeom>
          <a:solidFill>
            <a:srgbClr val="F9B4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4153173" y="1032804"/>
            <a:ext cx="3832225" cy="4419601"/>
            <a:chOff x="3887788" y="1004887"/>
            <a:chExt cx="3832225" cy="4419601"/>
          </a:xfrm>
        </p:grpSpPr>
        <p:sp>
          <p:nvSpPr>
            <p:cNvPr id="52" name="Freeform 52"/>
            <p:cNvSpPr/>
            <p:nvPr/>
          </p:nvSpPr>
          <p:spPr bwMode="auto">
            <a:xfrm>
              <a:off x="5756275" y="5324475"/>
              <a:ext cx="103188" cy="90488"/>
            </a:xfrm>
            <a:custGeom>
              <a:avLst/>
              <a:gdLst>
                <a:gd name="T0" fmla="*/ 54 w 123"/>
                <a:gd name="T1" fmla="*/ 109 h 109"/>
                <a:gd name="T2" fmla="*/ 52 w 123"/>
                <a:gd name="T3" fmla="*/ 109 h 109"/>
                <a:gd name="T4" fmla="*/ 36 w 123"/>
                <a:gd name="T5" fmla="*/ 97 h 109"/>
                <a:gd name="T6" fmla="*/ 5 w 123"/>
                <a:gd name="T7" fmla="*/ 33 h 109"/>
                <a:gd name="T8" fmla="*/ 15 w 123"/>
                <a:gd name="T9" fmla="*/ 5 h 109"/>
                <a:gd name="T10" fmla="*/ 43 w 123"/>
                <a:gd name="T11" fmla="*/ 15 h 109"/>
                <a:gd name="T12" fmla="*/ 59 w 123"/>
                <a:gd name="T13" fmla="*/ 49 h 109"/>
                <a:gd name="T14" fmla="*/ 83 w 123"/>
                <a:gd name="T15" fmla="*/ 20 h 109"/>
                <a:gd name="T16" fmla="*/ 113 w 123"/>
                <a:gd name="T17" fmla="*/ 17 h 109"/>
                <a:gd name="T18" fmla="*/ 116 w 123"/>
                <a:gd name="T19" fmla="*/ 46 h 109"/>
                <a:gd name="T20" fmla="*/ 71 w 123"/>
                <a:gd name="T21" fmla="*/ 101 h 109"/>
                <a:gd name="T22" fmla="*/ 54 w 123"/>
                <a:gd name="T2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" h="109">
                  <a:moveTo>
                    <a:pt x="54" y="109"/>
                  </a:moveTo>
                  <a:cubicBezTo>
                    <a:pt x="54" y="109"/>
                    <a:pt x="53" y="109"/>
                    <a:pt x="52" y="109"/>
                  </a:cubicBezTo>
                  <a:cubicBezTo>
                    <a:pt x="45" y="108"/>
                    <a:pt x="39" y="103"/>
                    <a:pt x="36" y="97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0" y="22"/>
                    <a:pt x="4" y="10"/>
                    <a:pt x="15" y="5"/>
                  </a:cubicBezTo>
                  <a:cubicBezTo>
                    <a:pt x="25" y="0"/>
                    <a:pt x="38" y="4"/>
                    <a:pt x="43" y="15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91" y="11"/>
                    <a:pt x="104" y="9"/>
                    <a:pt x="113" y="17"/>
                  </a:cubicBezTo>
                  <a:cubicBezTo>
                    <a:pt x="122" y="24"/>
                    <a:pt x="123" y="37"/>
                    <a:pt x="116" y="46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67" y="106"/>
                    <a:pt x="61" y="109"/>
                    <a:pt x="54" y="109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3"/>
            <p:cNvSpPr>
              <a:spLocks noEditPoints="1"/>
            </p:cNvSpPr>
            <p:nvPr/>
          </p:nvSpPr>
          <p:spPr bwMode="auto">
            <a:xfrm>
              <a:off x="3997325" y="2247900"/>
              <a:ext cx="1747838" cy="3006725"/>
            </a:xfrm>
            <a:custGeom>
              <a:avLst/>
              <a:gdLst>
                <a:gd name="T0" fmla="*/ 2040 w 2082"/>
                <a:gd name="T1" fmla="*/ 3567 h 3578"/>
                <a:gd name="T2" fmla="*/ 1981 w 2082"/>
                <a:gd name="T3" fmla="*/ 3415 h 3578"/>
                <a:gd name="T4" fmla="*/ 2077 w 2082"/>
                <a:gd name="T5" fmla="*/ 3547 h 3578"/>
                <a:gd name="T6" fmla="*/ 2059 w 2082"/>
                <a:gd name="T7" fmla="*/ 3578 h 3578"/>
                <a:gd name="T8" fmla="*/ 1905 w 2082"/>
                <a:gd name="T9" fmla="*/ 3320 h 3578"/>
                <a:gd name="T10" fmla="*/ 1845 w 2082"/>
                <a:gd name="T11" fmla="*/ 3169 h 3578"/>
                <a:gd name="T12" fmla="*/ 1941 w 2082"/>
                <a:gd name="T13" fmla="*/ 3300 h 3578"/>
                <a:gd name="T14" fmla="*/ 1923 w 2082"/>
                <a:gd name="T15" fmla="*/ 3331 h 3578"/>
                <a:gd name="T16" fmla="*/ 1769 w 2082"/>
                <a:gd name="T17" fmla="*/ 3074 h 3578"/>
                <a:gd name="T18" fmla="*/ 1710 w 2082"/>
                <a:gd name="T19" fmla="*/ 2922 h 3578"/>
                <a:gd name="T20" fmla="*/ 1806 w 2082"/>
                <a:gd name="T21" fmla="*/ 3054 h 3578"/>
                <a:gd name="T22" fmla="*/ 1788 w 2082"/>
                <a:gd name="T23" fmla="*/ 3085 h 3578"/>
                <a:gd name="T24" fmla="*/ 1634 w 2082"/>
                <a:gd name="T25" fmla="*/ 2828 h 3578"/>
                <a:gd name="T26" fmla="*/ 1574 w 2082"/>
                <a:gd name="T27" fmla="*/ 2676 h 3578"/>
                <a:gd name="T28" fmla="*/ 1670 w 2082"/>
                <a:gd name="T29" fmla="*/ 2807 h 3578"/>
                <a:gd name="T30" fmla="*/ 1652 w 2082"/>
                <a:gd name="T31" fmla="*/ 2838 h 3578"/>
                <a:gd name="T32" fmla="*/ 1498 w 2082"/>
                <a:gd name="T33" fmla="*/ 2581 h 3578"/>
                <a:gd name="T34" fmla="*/ 1439 w 2082"/>
                <a:gd name="T35" fmla="*/ 2430 h 3578"/>
                <a:gd name="T36" fmla="*/ 1535 w 2082"/>
                <a:gd name="T37" fmla="*/ 2561 h 3578"/>
                <a:gd name="T38" fmla="*/ 1517 w 2082"/>
                <a:gd name="T39" fmla="*/ 2592 h 3578"/>
                <a:gd name="T40" fmla="*/ 1363 w 2082"/>
                <a:gd name="T41" fmla="*/ 2335 h 3578"/>
                <a:gd name="T42" fmla="*/ 1303 w 2082"/>
                <a:gd name="T43" fmla="*/ 2183 h 3578"/>
                <a:gd name="T44" fmla="*/ 1400 w 2082"/>
                <a:gd name="T45" fmla="*/ 2315 h 3578"/>
                <a:gd name="T46" fmla="*/ 1381 w 2082"/>
                <a:gd name="T47" fmla="*/ 2346 h 3578"/>
                <a:gd name="T48" fmla="*/ 1227 w 2082"/>
                <a:gd name="T49" fmla="*/ 2088 h 3578"/>
                <a:gd name="T50" fmla="*/ 1168 w 2082"/>
                <a:gd name="T51" fmla="*/ 1937 h 3578"/>
                <a:gd name="T52" fmla="*/ 1264 w 2082"/>
                <a:gd name="T53" fmla="*/ 2068 h 3578"/>
                <a:gd name="T54" fmla="*/ 1246 w 2082"/>
                <a:gd name="T55" fmla="*/ 2099 h 3578"/>
                <a:gd name="T56" fmla="*/ 1088 w 2082"/>
                <a:gd name="T57" fmla="*/ 1845 h 3578"/>
                <a:gd name="T58" fmla="*/ 1023 w 2082"/>
                <a:gd name="T59" fmla="*/ 1696 h 3578"/>
                <a:gd name="T60" fmla="*/ 1124 w 2082"/>
                <a:gd name="T61" fmla="*/ 1824 h 3578"/>
                <a:gd name="T62" fmla="*/ 1106 w 2082"/>
                <a:gd name="T63" fmla="*/ 1855 h 3578"/>
                <a:gd name="T64" fmla="*/ 944 w 2082"/>
                <a:gd name="T65" fmla="*/ 1604 h 3578"/>
                <a:gd name="T66" fmla="*/ 879 w 2082"/>
                <a:gd name="T67" fmla="*/ 1454 h 3578"/>
                <a:gd name="T68" fmla="*/ 980 w 2082"/>
                <a:gd name="T69" fmla="*/ 1582 h 3578"/>
                <a:gd name="T70" fmla="*/ 962 w 2082"/>
                <a:gd name="T71" fmla="*/ 1614 h 3578"/>
                <a:gd name="T72" fmla="*/ 800 w 2082"/>
                <a:gd name="T73" fmla="*/ 1362 h 3578"/>
                <a:gd name="T74" fmla="*/ 735 w 2082"/>
                <a:gd name="T75" fmla="*/ 1213 h 3578"/>
                <a:gd name="T76" fmla="*/ 836 w 2082"/>
                <a:gd name="T77" fmla="*/ 1341 h 3578"/>
                <a:gd name="T78" fmla="*/ 818 w 2082"/>
                <a:gd name="T79" fmla="*/ 1373 h 3578"/>
                <a:gd name="T80" fmla="*/ 655 w 2082"/>
                <a:gd name="T81" fmla="*/ 1121 h 3578"/>
                <a:gd name="T82" fmla="*/ 590 w 2082"/>
                <a:gd name="T83" fmla="*/ 972 h 3578"/>
                <a:gd name="T84" fmla="*/ 691 w 2082"/>
                <a:gd name="T85" fmla="*/ 1100 h 3578"/>
                <a:gd name="T86" fmla="*/ 673 w 2082"/>
                <a:gd name="T87" fmla="*/ 1131 h 3578"/>
                <a:gd name="T88" fmla="*/ 511 w 2082"/>
                <a:gd name="T89" fmla="*/ 880 h 3578"/>
                <a:gd name="T90" fmla="*/ 446 w 2082"/>
                <a:gd name="T91" fmla="*/ 730 h 3578"/>
                <a:gd name="T92" fmla="*/ 547 w 2082"/>
                <a:gd name="T93" fmla="*/ 858 h 3578"/>
                <a:gd name="T94" fmla="*/ 529 w 2082"/>
                <a:gd name="T95" fmla="*/ 890 h 3578"/>
                <a:gd name="T96" fmla="*/ 367 w 2082"/>
                <a:gd name="T97" fmla="*/ 638 h 3578"/>
                <a:gd name="T98" fmla="*/ 302 w 2082"/>
                <a:gd name="T99" fmla="*/ 489 h 3578"/>
                <a:gd name="T100" fmla="*/ 403 w 2082"/>
                <a:gd name="T101" fmla="*/ 617 h 3578"/>
                <a:gd name="T102" fmla="*/ 385 w 2082"/>
                <a:gd name="T103" fmla="*/ 648 h 3578"/>
                <a:gd name="T104" fmla="*/ 223 w 2082"/>
                <a:gd name="T105" fmla="*/ 397 h 3578"/>
                <a:gd name="T106" fmla="*/ 158 w 2082"/>
                <a:gd name="T107" fmla="*/ 247 h 3578"/>
                <a:gd name="T108" fmla="*/ 259 w 2082"/>
                <a:gd name="T109" fmla="*/ 375 h 3578"/>
                <a:gd name="T110" fmla="*/ 241 w 2082"/>
                <a:gd name="T111" fmla="*/ 407 h 3578"/>
                <a:gd name="T112" fmla="*/ 78 w 2082"/>
                <a:gd name="T113" fmla="*/ 156 h 3578"/>
                <a:gd name="T114" fmla="*/ 14 w 2082"/>
                <a:gd name="T115" fmla="*/ 6 h 3578"/>
                <a:gd name="T116" fmla="*/ 114 w 2082"/>
                <a:gd name="T117" fmla="*/ 134 h 3578"/>
                <a:gd name="T118" fmla="*/ 96 w 2082"/>
                <a:gd name="T119" fmla="*/ 166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82" h="3578">
                  <a:moveTo>
                    <a:pt x="2059" y="3578"/>
                  </a:moveTo>
                  <a:cubicBezTo>
                    <a:pt x="2051" y="3578"/>
                    <a:pt x="2044" y="3574"/>
                    <a:pt x="2040" y="3567"/>
                  </a:cubicBezTo>
                  <a:cubicBezTo>
                    <a:pt x="1972" y="3444"/>
                    <a:pt x="1972" y="3444"/>
                    <a:pt x="1972" y="3444"/>
                  </a:cubicBezTo>
                  <a:cubicBezTo>
                    <a:pt x="1967" y="3433"/>
                    <a:pt x="1971" y="3421"/>
                    <a:pt x="1981" y="3415"/>
                  </a:cubicBezTo>
                  <a:cubicBezTo>
                    <a:pt x="1991" y="3410"/>
                    <a:pt x="2004" y="3413"/>
                    <a:pt x="2009" y="3423"/>
                  </a:cubicBezTo>
                  <a:cubicBezTo>
                    <a:pt x="2077" y="3547"/>
                    <a:pt x="2077" y="3547"/>
                    <a:pt x="2077" y="3547"/>
                  </a:cubicBezTo>
                  <a:cubicBezTo>
                    <a:pt x="2082" y="3557"/>
                    <a:pt x="2079" y="3570"/>
                    <a:pt x="2069" y="3575"/>
                  </a:cubicBezTo>
                  <a:cubicBezTo>
                    <a:pt x="2065" y="3577"/>
                    <a:pt x="2062" y="3578"/>
                    <a:pt x="2059" y="3578"/>
                  </a:cubicBezTo>
                  <a:close/>
                  <a:moveTo>
                    <a:pt x="1923" y="3331"/>
                  </a:moveTo>
                  <a:cubicBezTo>
                    <a:pt x="1916" y="3331"/>
                    <a:pt x="1909" y="3327"/>
                    <a:pt x="1905" y="3320"/>
                  </a:cubicBezTo>
                  <a:cubicBezTo>
                    <a:pt x="1837" y="3197"/>
                    <a:pt x="1837" y="3197"/>
                    <a:pt x="1837" y="3197"/>
                  </a:cubicBezTo>
                  <a:cubicBezTo>
                    <a:pt x="1831" y="3187"/>
                    <a:pt x="1835" y="3174"/>
                    <a:pt x="1845" y="3169"/>
                  </a:cubicBezTo>
                  <a:cubicBezTo>
                    <a:pt x="1855" y="3163"/>
                    <a:pt x="1868" y="3167"/>
                    <a:pt x="1874" y="3177"/>
                  </a:cubicBezTo>
                  <a:cubicBezTo>
                    <a:pt x="1941" y="3300"/>
                    <a:pt x="1941" y="3300"/>
                    <a:pt x="1941" y="3300"/>
                  </a:cubicBezTo>
                  <a:cubicBezTo>
                    <a:pt x="1947" y="3310"/>
                    <a:pt x="1943" y="3323"/>
                    <a:pt x="1933" y="3329"/>
                  </a:cubicBezTo>
                  <a:cubicBezTo>
                    <a:pt x="1930" y="3330"/>
                    <a:pt x="1926" y="3331"/>
                    <a:pt x="1923" y="3331"/>
                  </a:cubicBezTo>
                  <a:close/>
                  <a:moveTo>
                    <a:pt x="1788" y="3085"/>
                  </a:moveTo>
                  <a:cubicBezTo>
                    <a:pt x="1780" y="3085"/>
                    <a:pt x="1773" y="3081"/>
                    <a:pt x="1769" y="3074"/>
                  </a:cubicBezTo>
                  <a:cubicBezTo>
                    <a:pt x="1701" y="2951"/>
                    <a:pt x="1701" y="2951"/>
                    <a:pt x="1701" y="2951"/>
                  </a:cubicBezTo>
                  <a:cubicBezTo>
                    <a:pt x="1696" y="2941"/>
                    <a:pt x="1700" y="2928"/>
                    <a:pt x="1710" y="2922"/>
                  </a:cubicBezTo>
                  <a:cubicBezTo>
                    <a:pt x="1720" y="2917"/>
                    <a:pt x="1733" y="2921"/>
                    <a:pt x="1738" y="2931"/>
                  </a:cubicBezTo>
                  <a:cubicBezTo>
                    <a:pt x="1806" y="3054"/>
                    <a:pt x="1806" y="3054"/>
                    <a:pt x="1806" y="3054"/>
                  </a:cubicBezTo>
                  <a:cubicBezTo>
                    <a:pt x="1811" y="3064"/>
                    <a:pt x="1808" y="3077"/>
                    <a:pt x="1798" y="3082"/>
                  </a:cubicBezTo>
                  <a:cubicBezTo>
                    <a:pt x="1794" y="3084"/>
                    <a:pt x="1791" y="3085"/>
                    <a:pt x="1788" y="3085"/>
                  </a:cubicBezTo>
                  <a:close/>
                  <a:moveTo>
                    <a:pt x="1652" y="2838"/>
                  </a:moveTo>
                  <a:cubicBezTo>
                    <a:pt x="1645" y="2838"/>
                    <a:pt x="1638" y="2835"/>
                    <a:pt x="1634" y="2828"/>
                  </a:cubicBezTo>
                  <a:cubicBezTo>
                    <a:pt x="1566" y="2704"/>
                    <a:pt x="1566" y="2704"/>
                    <a:pt x="1566" y="2704"/>
                  </a:cubicBezTo>
                  <a:cubicBezTo>
                    <a:pt x="1560" y="2694"/>
                    <a:pt x="1564" y="2682"/>
                    <a:pt x="1574" y="2676"/>
                  </a:cubicBezTo>
                  <a:cubicBezTo>
                    <a:pt x="1584" y="2670"/>
                    <a:pt x="1597" y="2674"/>
                    <a:pt x="1603" y="2684"/>
                  </a:cubicBezTo>
                  <a:cubicBezTo>
                    <a:pt x="1670" y="2807"/>
                    <a:pt x="1670" y="2807"/>
                    <a:pt x="1670" y="2807"/>
                  </a:cubicBezTo>
                  <a:cubicBezTo>
                    <a:pt x="1676" y="2818"/>
                    <a:pt x="1672" y="2830"/>
                    <a:pt x="1662" y="2836"/>
                  </a:cubicBezTo>
                  <a:cubicBezTo>
                    <a:pt x="1659" y="2838"/>
                    <a:pt x="1656" y="2838"/>
                    <a:pt x="1652" y="2838"/>
                  </a:cubicBezTo>
                  <a:close/>
                  <a:moveTo>
                    <a:pt x="1517" y="2592"/>
                  </a:moveTo>
                  <a:cubicBezTo>
                    <a:pt x="1509" y="2592"/>
                    <a:pt x="1502" y="2588"/>
                    <a:pt x="1498" y="2581"/>
                  </a:cubicBezTo>
                  <a:cubicBezTo>
                    <a:pt x="1431" y="2458"/>
                    <a:pt x="1431" y="2458"/>
                    <a:pt x="1431" y="2458"/>
                  </a:cubicBezTo>
                  <a:cubicBezTo>
                    <a:pt x="1425" y="2448"/>
                    <a:pt x="1429" y="2435"/>
                    <a:pt x="1439" y="2430"/>
                  </a:cubicBezTo>
                  <a:cubicBezTo>
                    <a:pt x="1449" y="2424"/>
                    <a:pt x="1462" y="2428"/>
                    <a:pt x="1467" y="2438"/>
                  </a:cubicBezTo>
                  <a:cubicBezTo>
                    <a:pt x="1535" y="2561"/>
                    <a:pt x="1535" y="2561"/>
                    <a:pt x="1535" y="2561"/>
                  </a:cubicBezTo>
                  <a:cubicBezTo>
                    <a:pt x="1541" y="2571"/>
                    <a:pt x="1537" y="2584"/>
                    <a:pt x="1527" y="2589"/>
                  </a:cubicBezTo>
                  <a:cubicBezTo>
                    <a:pt x="1524" y="2591"/>
                    <a:pt x="1520" y="2592"/>
                    <a:pt x="1517" y="2592"/>
                  </a:cubicBezTo>
                  <a:close/>
                  <a:moveTo>
                    <a:pt x="1381" y="2346"/>
                  </a:moveTo>
                  <a:cubicBezTo>
                    <a:pt x="1374" y="2346"/>
                    <a:pt x="1367" y="2342"/>
                    <a:pt x="1363" y="2335"/>
                  </a:cubicBezTo>
                  <a:cubicBezTo>
                    <a:pt x="1295" y="2212"/>
                    <a:pt x="1295" y="2212"/>
                    <a:pt x="1295" y="2212"/>
                  </a:cubicBezTo>
                  <a:cubicBezTo>
                    <a:pt x="1290" y="2201"/>
                    <a:pt x="1293" y="2189"/>
                    <a:pt x="1303" y="2183"/>
                  </a:cubicBezTo>
                  <a:cubicBezTo>
                    <a:pt x="1314" y="2178"/>
                    <a:pt x="1326" y="2181"/>
                    <a:pt x="1332" y="2191"/>
                  </a:cubicBezTo>
                  <a:cubicBezTo>
                    <a:pt x="1400" y="2315"/>
                    <a:pt x="1400" y="2315"/>
                    <a:pt x="1400" y="2315"/>
                  </a:cubicBezTo>
                  <a:cubicBezTo>
                    <a:pt x="1405" y="2325"/>
                    <a:pt x="1401" y="2337"/>
                    <a:pt x="1391" y="2343"/>
                  </a:cubicBezTo>
                  <a:cubicBezTo>
                    <a:pt x="1388" y="2345"/>
                    <a:pt x="1385" y="2346"/>
                    <a:pt x="1381" y="2346"/>
                  </a:cubicBezTo>
                  <a:close/>
                  <a:moveTo>
                    <a:pt x="1246" y="2099"/>
                  </a:moveTo>
                  <a:cubicBezTo>
                    <a:pt x="1238" y="2099"/>
                    <a:pt x="1231" y="2095"/>
                    <a:pt x="1227" y="2088"/>
                  </a:cubicBezTo>
                  <a:cubicBezTo>
                    <a:pt x="1160" y="1965"/>
                    <a:pt x="1160" y="1965"/>
                    <a:pt x="1160" y="1965"/>
                  </a:cubicBezTo>
                  <a:cubicBezTo>
                    <a:pt x="1154" y="1955"/>
                    <a:pt x="1158" y="1942"/>
                    <a:pt x="1168" y="1937"/>
                  </a:cubicBezTo>
                  <a:cubicBezTo>
                    <a:pt x="1178" y="1931"/>
                    <a:pt x="1191" y="1935"/>
                    <a:pt x="1196" y="1945"/>
                  </a:cubicBezTo>
                  <a:cubicBezTo>
                    <a:pt x="1264" y="2068"/>
                    <a:pt x="1264" y="2068"/>
                    <a:pt x="1264" y="2068"/>
                  </a:cubicBezTo>
                  <a:cubicBezTo>
                    <a:pt x="1270" y="2078"/>
                    <a:pt x="1266" y="2091"/>
                    <a:pt x="1256" y="2097"/>
                  </a:cubicBezTo>
                  <a:cubicBezTo>
                    <a:pt x="1253" y="2098"/>
                    <a:pt x="1249" y="2099"/>
                    <a:pt x="1246" y="2099"/>
                  </a:cubicBezTo>
                  <a:close/>
                  <a:moveTo>
                    <a:pt x="1106" y="1855"/>
                  </a:moveTo>
                  <a:cubicBezTo>
                    <a:pt x="1099" y="1855"/>
                    <a:pt x="1092" y="1852"/>
                    <a:pt x="1088" y="1845"/>
                  </a:cubicBezTo>
                  <a:cubicBezTo>
                    <a:pt x="1016" y="1724"/>
                    <a:pt x="1016" y="1724"/>
                    <a:pt x="1016" y="1724"/>
                  </a:cubicBezTo>
                  <a:cubicBezTo>
                    <a:pt x="1010" y="1714"/>
                    <a:pt x="1013" y="1702"/>
                    <a:pt x="1023" y="1696"/>
                  </a:cubicBezTo>
                  <a:cubicBezTo>
                    <a:pt x="1033" y="1690"/>
                    <a:pt x="1046" y="1693"/>
                    <a:pt x="1052" y="1703"/>
                  </a:cubicBezTo>
                  <a:cubicBezTo>
                    <a:pt x="1124" y="1824"/>
                    <a:pt x="1124" y="1824"/>
                    <a:pt x="1124" y="1824"/>
                  </a:cubicBezTo>
                  <a:cubicBezTo>
                    <a:pt x="1130" y="1834"/>
                    <a:pt x="1127" y="1846"/>
                    <a:pt x="1117" y="1852"/>
                  </a:cubicBezTo>
                  <a:cubicBezTo>
                    <a:pt x="1113" y="1854"/>
                    <a:pt x="1110" y="1855"/>
                    <a:pt x="1106" y="1855"/>
                  </a:cubicBezTo>
                  <a:close/>
                  <a:moveTo>
                    <a:pt x="962" y="1614"/>
                  </a:moveTo>
                  <a:cubicBezTo>
                    <a:pt x="955" y="1614"/>
                    <a:pt x="948" y="1610"/>
                    <a:pt x="944" y="1604"/>
                  </a:cubicBezTo>
                  <a:cubicBezTo>
                    <a:pt x="872" y="1483"/>
                    <a:pt x="872" y="1483"/>
                    <a:pt x="872" y="1483"/>
                  </a:cubicBezTo>
                  <a:cubicBezTo>
                    <a:pt x="866" y="1473"/>
                    <a:pt x="869" y="1460"/>
                    <a:pt x="879" y="1454"/>
                  </a:cubicBezTo>
                  <a:cubicBezTo>
                    <a:pt x="889" y="1448"/>
                    <a:pt x="902" y="1452"/>
                    <a:pt x="908" y="1462"/>
                  </a:cubicBezTo>
                  <a:cubicBezTo>
                    <a:pt x="980" y="1582"/>
                    <a:pt x="980" y="1582"/>
                    <a:pt x="980" y="1582"/>
                  </a:cubicBezTo>
                  <a:cubicBezTo>
                    <a:pt x="986" y="1592"/>
                    <a:pt x="982" y="1605"/>
                    <a:pt x="973" y="1611"/>
                  </a:cubicBezTo>
                  <a:cubicBezTo>
                    <a:pt x="969" y="1613"/>
                    <a:pt x="965" y="1614"/>
                    <a:pt x="962" y="1614"/>
                  </a:cubicBezTo>
                  <a:close/>
                  <a:moveTo>
                    <a:pt x="818" y="1373"/>
                  </a:moveTo>
                  <a:cubicBezTo>
                    <a:pt x="810" y="1373"/>
                    <a:pt x="804" y="1369"/>
                    <a:pt x="800" y="1362"/>
                  </a:cubicBezTo>
                  <a:cubicBezTo>
                    <a:pt x="727" y="1242"/>
                    <a:pt x="727" y="1242"/>
                    <a:pt x="727" y="1242"/>
                  </a:cubicBezTo>
                  <a:cubicBezTo>
                    <a:pt x="722" y="1232"/>
                    <a:pt x="725" y="1219"/>
                    <a:pt x="735" y="1213"/>
                  </a:cubicBezTo>
                  <a:cubicBezTo>
                    <a:pt x="745" y="1207"/>
                    <a:pt x="757" y="1210"/>
                    <a:pt x="763" y="1220"/>
                  </a:cubicBezTo>
                  <a:cubicBezTo>
                    <a:pt x="836" y="1341"/>
                    <a:pt x="836" y="1341"/>
                    <a:pt x="836" y="1341"/>
                  </a:cubicBezTo>
                  <a:cubicBezTo>
                    <a:pt x="841" y="1351"/>
                    <a:pt x="838" y="1364"/>
                    <a:pt x="828" y="1370"/>
                  </a:cubicBezTo>
                  <a:cubicBezTo>
                    <a:pt x="825" y="1372"/>
                    <a:pt x="821" y="1373"/>
                    <a:pt x="818" y="1373"/>
                  </a:cubicBezTo>
                  <a:close/>
                  <a:moveTo>
                    <a:pt x="673" y="1131"/>
                  </a:moveTo>
                  <a:cubicBezTo>
                    <a:pt x="666" y="1131"/>
                    <a:pt x="659" y="1128"/>
                    <a:pt x="655" y="1121"/>
                  </a:cubicBezTo>
                  <a:cubicBezTo>
                    <a:pt x="583" y="1000"/>
                    <a:pt x="583" y="1000"/>
                    <a:pt x="583" y="1000"/>
                  </a:cubicBezTo>
                  <a:cubicBezTo>
                    <a:pt x="577" y="990"/>
                    <a:pt x="581" y="978"/>
                    <a:pt x="590" y="972"/>
                  </a:cubicBezTo>
                  <a:cubicBezTo>
                    <a:pt x="600" y="966"/>
                    <a:pt x="613" y="969"/>
                    <a:pt x="619" y="979"/>
                  </a:cubicBezTo>
                  <a:cubicBezTo>
                    <a:pt x="691" y="1100"/>
                    <a:pt x="691" y="1100"/>
                    <a:pt x="691" y="1100"/>
                  </a:cubicBezTo>
                  <a:cubicBezTo>
                    <a:pt x="697" y="1109"/>
                    <a:pt x="694" y="1122"/>
                    <a:pt x="684" y="1128"/>
                  </a:cubicBezTo>
                  <a:cubicBezTo>
                    <a:pt x="681" y="1130"/>
                    <a:pt x="677" y="1131"/>
                    <a:pt x="673" y="1131"/>
                  </a:cubicBezTo>
                  <a:close/>
                  <a:moveTo>
                    <a:pt x="529" y="890"/>
                  </a:moveTo>
                  <a:cubicBezTo>
                    <a:pt x="522" y="890"/>
                    <a:pt x="515" y="886"/>
                    <a:pt x="511" y="880"/>
                  </a:cubicBezTo>
                  <a:cubicBezTo>
                    <a:pt x="439" y="759"/>
                    <a:pt x="439" y="759"/>
                    <a:pt x="439" y="759"/>
                  </a:cubicBezTo>
                  <a:cubicBezTo>
                    <a:pt x="433" y="749"/>
                    <a:pt x="436" y="736"/>
                    <a:pt x="446" y="730"/>
                  </a:cubicBezTo>
                  <a:cubicBezTo>
                    <a:pt x="456" y="724"/>
                    <a:pt x="469" y="728"/>
                    <a:pt x="475" y="737"/>
                  </a:cubicBezTo>
                  <a:cubicBezTo>
                    <a:pt x="547" y="858"/>
                    <a:pt x="547" y="858"/>
                    <a:pt x="547" y="858"/>
                  </a:cubicBezTo>
                  <a:cubicBezTo>
                    <a:pt x="553" y="868"/>
                    <a:pt x="550" y="881"/>
                    <a:pt x="540" y="887"/>
                  </a:cubicBezTo>
                  <a:cubicBezTo>
                    <a:pt x="536" y="889"/>
                    <a:pt x="533" y="890"/>
                    <a:pt x="529" y="890"/>
                  </a:cubicBezTo>
                  <a:close/>
                  <a:moveTo>
                    <a:pt x="385" y="648"/>
                  </a:moveTo>
                  <a:cubicBezTo>
                    <a:pt x="378" y="648"/>
                    <a:pt x="371" y="645"/>
                    <a:pt x="367" y="638"/>
                  </a:cubicBezTo>
                  <a:cubicBezTo>
                    <a:pt x="295" y="518"/>
                    <a:pt x="295" y="518"/>
                    <a:pt x="295" y="518"/>
                  </a:cubicBezTo>
                  <a:cubicBezTo>
                    <a:pt x="289" y="508"/>
                    <a:pt x="292" y="495"/>
                    <a:pt x="302" y="489"/>
                  </a:cubicBezTo>
                  <a:cubicBezTo>
                    <a:pt x="312" y="483"/>
                    <a:pt x="325" y="486"/>
                    <a:pt x="331" y="496"/>
                  </a:cubicBezTo>
                  <a:cubicBezTo>
                    <a:pt x="403" y="617"/>
                    <a:pt x="403" y="617"/>
                    <a:pt x="403" y="617"/>
                  </a:cubicBezTo>
                  <a:cubicBezTo>
                    <a:pt x="409" y="627"/>
                    <a:pt x="406" y="640"/>
                    <a:pt x="396" y="645"/>
                  </a:cubicBezTo>
                  <a:cubicBezTo>
                    <a:pt x="392" y="648"/>
                    <a:pt x="389" y="648"/>
                    <a:pt x="385" y="648"/>
                  </a:cubicBezTo>
                  <a:close/>
                  <a:moveTo>
                    <a:pt x="241" y="407"/>
                  </a:moveTo>
                  <a:cubicBezTo>
                    <a:pt x="234" y="407"/>
                    <a:pt x="227" y="403"/>
                    <a:pt x="223" y="397"/>
                  </a:cubicBezTo>
                  <a:cubicBezTo>
                    <a:pt x="151" y="276"/>
                    <a:pt x="151" y="276"/>
                    <a:pt x="151" y="276"/>
                  </a:cubicBezTo>
                  <a:cubicBezTo>
                    <a:pt x="145" y="266"/>
                    <a:pt x="148" y="253"/>
                    <a:pt x="158" y="247"/>
                  </a:cubicBezTo>
                  <a:cubicBezTo>
                    <a:pt x="168" y="242"/>
                    <a:pt x="181" y="245"/>
                    <a:pt x="186" y="255"/>
                  </a:cubicBezTo>
                  <a:cubicBezTo>
                    <a:pt x="259" y="375"/>
                    <a:pt x="259" y="375"/>
                    <a:pt x="259" y="375"/>
                  </a:cubicBezTo>
                  <a:cubicBezTo>
                    <a:pt x="265" y="385"/>
                    <a:pt x="261" y="398"/>
                    <a:pt x="251" y="404"/>
                  </a:cubicBezTo>
                  <a:cubicBezTo>
                    <a:pt x="248" y="406"/>
                    <a:pt x="244" y="407"/>
                    <a:pt x="241" y="407"/>
                  </a:cubicBezTo>
                  <a:close/>
                  <a:moveTo>
                    <a:pt x="96" y="166"/>
                  </a:moveTo>
                  <a:cubicBezTo>
                    <a:pt x="89" y="166"/>
                    <a:pt x="82" y="162"/>
                    <a:pt x="78" y="156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0" y="25"/>
                    <a:pt x="4" y="12"/>
                    <a:pt x="14" y="6"/>
                  </a:cubicBezTo>
                  <a:cubicBezTo>
                    <a:pt x="23" y="0"/>
                    <a:pt x="36" y="3"/>
                    <a:pt x="42" y="13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20" y="144"/>
                    <a:pt x="117" y="157"/>
                    <a:pt x="107" y="163"/>
                  </a:cubicBezTo>
                  <a:cubicBezTo>
                    <a:pt x="104" y="165"/>
                    <a:pt x="100" y="166"/>
                    <a:pt x="96" y="166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4"/>
            <p:cNvSpPr/>
            <p:nvPr/>
          </p:nvSpPr>
          <p:spPr bwMode="auto">
            <a:xfrm>
              <a:off x="3906838" y="2109787"/>
              <a:ext cx="95250" cy="85725"/>
            </a:xfrm>
            <a:custGeom>
              <a:avLst/>
              <a:gdLst>
                <a:gd name="T0" fmla="*/ 63 w 115"/>
                <a:gd name="T1" fmla="*/ 101 h 101"/>
                <a:gd name="T2" fmla="*/ 45 w 115"/>
                <a:gd name="T3" fmla="*/ 92 h 101"/>
                <a:gd name="T4" fmla="*/ 5 w 115"/>
                <a:gd name="T5" fmla="*/ 33 h 101"/>
                <a:gd name="T6" fmla="*/ 4 w 115"/>
                <a:gd name="T7" fmla="*/ 11 h 101"/>
                <a:gd name="T8" fmla="*/ 24 w 115"/>
                <a:gd name="T9" fmla="*/ 0 h 101"/>
                <a:gd name="T10" fmla="*/ 95 w 115"/>
                <a:gd name="T11" fmla="*/ 6 h 101"/>
                <a:gd name="T12" fmla="*/ 114 w 115"/>
                <a:gd name="T13" fmla="*/ 29 h 101"/>
                <a:gd name="T14" fmla="*/ 92 w 115"/>
                <a:gd name="T15" fmla="*/ 48 h 101"/>
                <a:gd name="T16" fmla="*/ 65 w 115"/>
                <a:gd name="T17" fmla="*/ 46 h 101"/>
                <a:gd name="T18" fmla="*/ 80 w 115"/>
                <a:gd name="T19" fmla="*/ 68 h 101"/>
                <a:gd name="T20" fmla="*/ 74 w 115"/>
                <a:gd name="T21" fmla="*/ 97 h 101"/>
                <a:gd name="T22" fmla="*/ 63 w 115"/>
                <a:gd name="T2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" h="101">
                  <a:moveTo>
                    <a:pt x="63" y="101"/>
                  </a:moveTo>
                  <a:cubicBezTo>
                    <a:pt x="56" y="101"/>
                    <a:pt x="49" y="98"/>
                    <a:pt x="45" y="9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1" y="26"/>
                    <a:pt x="0" y="18"/>
                    <a:pt x="4" y="11"/>
                  </a:cubicBezTo>
                  <a:cubicBezTo>
                    <a:pt x="9" y="4"/>
                    <a:pt x="16" y="0"/>
                    <a:pt x="24" y="0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107" y="7"/>
                    <a:pt x="115" y="17"/>
                    <a:pt x="114" y="29"/>
                  </a:cubicBezTo>
                  <a:cubicBezTo>
                    <a:pt x="113" y="41"/>
                    <a:pt x="103" y="49"/>
                    <a:pt x="92" y="48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8"/>
                    <a:pt x="84" y="91"/>
                    <a:pt x="74" y="97"/>
                  </a:cubicBezTo>
                  <a:cubicBezTo>
                    <a:pt x="71" y="100"/>
                    <a:pt x="67" y="101"/>
                    <a:pt x="63" y="101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5"/>
            <p:cNvSpPr>
              <a:spLocks noEditPoints="1"/>
            </p:cNvSpPr>
            <p:nvPr/>
          </p:nvSpPr>
          <p:spPr bwMode="auto">
            <a:xfrm>
              <a:off x="4084638" y="2124075"/>
              <a:ext cx="3449638" cy="182563"/>
            </a:xfrm>
            <a:custGeom>
              <a:avLst/>
              <a:gdLst>
                <a:gd name="T0" fmla="*/ 2068 w 4108"/>
                <a:gd name="T1" fmla="*/ 216 h 216"/>
                <a:gd name="T2" fmla="*/ 1963 w 4108"/>
                <a:gd name="T3" fmla="*/ 186 h 216"/>
                <a:gd name="T4" fmla="*/ 2070 w 4108"/>
                <a:gd name="T5" fmla="*/ 174 h 216"/>
                <a:gd name="T6" fmla="*/ 2145 w 4108"/>
                <a:gd name="T7" fmla="*/ 189 h 216"/>
                <a:gd name="T8" fmla="*/ 2072 w 4108"/>
                <a:gd name="T9" fmla="*/ 216 h 216"/>
                <a:gd name="T10" fmla="*/ 2264 w 4108"/>
                <a:gd name="T11" fmla="*/ 200 h 216"/>
                <a:gd name="T12" fmla="*/ 2262 w 4108"/>
                <a:gd name="T13" fmla="*/ 158 h 216"/>
                <a:gd name="T14" fmla="*/ 2425 w 4108"/>
                <a:gd name="T15" fmla="*/ 166 h 216"/>
                <a:gd name="T16" fmla="*/ 2266 w 4108"/>
                <a:gd name="T17" fmla="*/ 200 h 216"/>
                <a:gd name="T18" fmla="*/ 1844 w 4108"/>
                <a:gd name="T19" fmla="*/ 197 h 216"/>
                <a:gd name="T20" fmla="*/ 1702 w 4108"/>
                <a:gd name="T21" fmla="*/ 185 h 216"/>
                <a:gd name="T22" fmla="*/ 1705 w 4108"/>
                <a:gd name="T23" fmla="*/ 143 h 216"/>
                <a:gd name="T24" fmla="*/ 1864 w 4108"/>
                <a:gd name="T25" fmla="*/ 177 h 216"/>
                <a:gd name="T26" fmla="*/ 2544 w 4108"/>
                <a:gd name="T27" fmla="*/ 177 h 216"/>
                <a:gd name="T28" fmla="*/ 2543 w 4108"/>
                <a:gd name="T29" fmla="*/ 135 h 216"/>
                <a:gd name="T30" fmla="*/ 2705 w 4108"/>
                <a:gd name="T31" fmla="*/ 142 h 216"/>
                <a:gd name="T32" fmla="*/ 2546 w 4108"/>
                <a:gd name="T33" fmla="*/ 177 h 216"/>
                <a:gd name="T34" fmla="*/ 1563 w 4108"/>
                <a:gd name="T35" fmla="*/ 173 h 216"/>
                <a:gd name="T36" fmla="*/ 1421 w 4108"/>
                <a:gd name="T37" fmla="*/ 161 h 216"/>
                <a:gd name="T38" fmla="*/ 1425 w 4108"/>
                <a:gd name="T39" fmla="*/ 119 h 216"/>
                <a:gd name="T40" fmla="*/ 1584 w 4108"/>
                <a:gd name="T41" fmla="*/ 154 h 216"/>
                <a:gd name="T42" fmla="*/ 2825 w 4108"/>
                <a:gd name="T43" fmla="*/ 154 h 216"/>
                <a:gd name="T44" fmla="*/ 2823 w 4108"/>
                <a:gd name="T45" fmla="*/ 112 h 216"/>
                <a:gd name="T46" fmla="*/ 2986 w 4108"/>
                <a:gd name="T47" fmla="*/ 119 h 216"/>
                <a:gd name="T48" fmla="*/ 2826 w 4108"/>
                <a:gd name="T49" fmla="*/ 153 h 216"/>
                <a:gd name="T50" fmla="*/ 1283 w 4108"/>
                <a:gd name="T51" fmla="*/ 149 h 216"/>
                <a:gd name="T52" fmla="*/ 1141 w 4108"/>
                <a:gd name="T53" fmla="*/ 137 h 216"/>
                <a:gd name="T54" fmla="*/ 1144 w 4108"/>
                <a:gd name="T55" fmla="*/ 96 h 216"/>
                <a:gd name="T56" fmla="*/ 1304 w 4108"/>
                <a:gd name="T57" fmla="*/ 130 h 216"/>
                <a:gd name="T58" fmla="*/ 3105 w 4108"/>
                <a:gd name="T59" fmla="*/ 130 h 216"/>
                <a:gd name="T60" fmla="*/ 3103 w 4108"/>
                <a:gd name="T61" fmla="*/ 89 h 216"/>
                <a:gd name="T62" fmla="*/ 3266 w 4108"/>
                <a:gd name="T63" fmla="*/ 96 h 216"/>
                <a:gd name="T64" fmla="*/ 3107 w 4108"/>
                <a:gd name="T65" fmla="*/ 130 h 216"/>
                <a:gd name="T66" fmla="*/ 1003 w 4108"/>
                <a:gd name="T67" fmla="*/ 126 h 216"/>
                <a:gd name="T68" fmla="*/ 861 w 4108"/>
                <a:gd name="T69" fmla="*/ 114 h 216"/>
                <a:gd name="T70" fmla="*/ 864 w 4108"/>
                <a:gd name="T71" fmla="*/ 72 h 216"/>
                <a:gd name="T72" fmla="*/ 1023 w 4108"/>
                <a:gd name="T73" fmla="*/ 107 h 216"/>
                <a:gd name="T74" fmla="*/ 3385 w 4108"/>
                <a:gd name="T75" fmla="*/ 107 h 216"/>
                <a:gd name="T76" fmla="*/ 3384 w 4108"/>
                <a:gd name="T77" fmla="*/ 66 h 216"/>
                <a:gd name="T78" fmla="*/ 3546 w 4108"/>
                <a:gd name="T79" fmla="*/ 73 h 216"/>
                <a:gd name="T80" fmla="*/ 3387 w 4108"/>
                <a:gd name="T81" fmla="*/ 107 h 216"/>
                <a:gd name="T82" fmla="*/ 722 w 4108"/>
                <a:gd name="T83" fmla="*/ 102 h 216"/>
                <a:gd name="T84" fmla="*/ 580 w 4108"/>
                <a:gd name="T85" fmla="*/ 90 h 216"/>
                <a:gd name="T86" fmla="*/ 584 w 4108"/>
                <a:gd name="T87" fmla="*/ 48 h 216"/>
                <a:gd name="T88" fmla="*/ 743 w 4108"/>
                <a:gd name="T89" fmla="*/ 83 h 216"/>
                <a:gd name="T90" fmla="*/ 3666 w 4108"/>
                <a:gd name="T91" fmla="*/ 84 h 216"/>
                <a:gd name="T92" fmla="*/ 3664 w 4108"/>
                <a:gd name="T93" fmla="*/ 42 h 216"/>
                <a:gd name="T94" fmla="*/ 3827 w 4108"/>
                <a:gd name="T95" fmla="*/ 50 h 216"/>
                <a:gd name="T96" fmla="*/ 3668 w 4108"/>
                <a:gd name="T97" fmla="*/ 84 h 216"/>
                <a:gd name="T98" fmla="*/ 442 w 4108"/>
                <a:gd name="T99" fmla="*/ 78 h 216"/>
                <a:gd name="T100" fmla="*/ 300 w 4108"/>
                <a:gd name="T101" fmla="*/ 67 h 216"/>
                <a:gd name="T102" fmla="*/ 304 w 4108"/>
                <a:gd name="T103" fmla="*/ 25 h 216"/>
                <a:gd name="T104" fmla="*/ 463 w 4108"/>
                <a:gd name="T105" fmla="*/ 59 h 216"/>
                <a:gd name="T106" fmla="*/ 3946 w 4108"/>
                <a:gd name="T107" fmla="*/ 61 h 216"/>
                <a:gd name="T108" fmla="*/ 3944 w 4108"/>
                <a:gd name="T109" fmla="*/ 19 h 216"/>
                <a:gd name="T110" fmla="*/ 4107 w 4108"/>
                <a:gd name="T111" fmla="*/ 27 h 216"/>
                <a:gd name="T112" fmla="*/ 3948 w 4108"/>
                <a:gd name="T113" fmla="*/ 61 h 216"/>
                <a:gd name="T114" fmla="*/ 162 w 4108"/>
                <a:gd name="T115" fmla="*/ 55 h 216"/>
                <a:gd name="T116" fmla="*/ 20 w 4108"/>
                <a:gd name="T117" fmla="*/ 43 h 216"/>
                <a:gd name="T118" fmla="*/ 23 w 4108"/>
                <a:gd name="T119" fmla="*/ 1 h 216"/>
                <a:gd name="T120" fmla="*/ 182 w 4108"/>
                <a:gd name="T121" fmla="*/ 3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08" h="216">
                  <a:moveTo>
                    <a:pt x="2070" y="216"/>
                  </a:moveTo>
                  <a:cubicBezTo>
                    <a:pt x="2069" y="216"/>
                    <a:pt x="2069" y="216"/>
                    <a:pt x="2068" y="216"/>
                  </a:cubicBezTo>
                  <a:cubicBezTo>
                    <a:pt x="1982" y="208"/>
                    <a:pt x="1982" y="208"/>
                    <a:pt x="1982" y="208"/>
                  </a:cubicBezTo>
                  <a:cubicBezTo>
                    <a:pt x="1970" y="207"/>
                    <a:pt x="1962" y="197"/>
                    <a:pt x="1963" y="186"/>
                  </a:cubicBezTo>
                  <a:cubicBezTo>
                    <a:pt x="1964" y="174"/>
                    <a:pt x="1974" y="166"/>
                    <a:pt x="1985" y="167"/>
                  </a:cubicBezTo>
                  <a:cubicBezTo>
                    <a:pt x="2070" y="174"/>
                    <a:pt x="2070" y="174"/>
                    <a:pt x="2070" y="174"/>
                  </a:cubicBezTo>
                  <a:cubicBezTo>
                    <a:pt x="2122" y="170"/>
                    <a:pt x="2122" y="170"/>
                    <a:pt x="2122" y="170"/>
                  </a:cubicBezTo>
                  <a:cubicBezTo>
                    <a:pt x="2134" y="169"/>
                    <a:pt x="2144" y="177"/>
                    <a:pt x="2145" y="189"/>
                  </a:cubicBezTo>
                  <a:cubicBezTo>
                    <a:pt x="2146" y="200"/>
                    <a:pt x="2137" y="210"/>
                    <a:pt x="2126" y="211"/>
                  </a:cubicBezTo>
                  <a:cubicBezTo>
                    <a:pt x="2072" y="216"/>
                    <a:pt x="2072" y="216"/>
                    <a:pt x="2072" y="216"/>
                  </a:cubicBezTo>
                  <a:cubicBezTo>
                    <a:pt x="2071" y="216"/>
                    <a:pt x="2070" y="216"/>
                    <a:pt x="2070" y="216"/>
                  </a:cubicBezTo>
                  <a:close/>
                  <a:moveTo>
                    <a:pt x="2264" y="200"/>
                  </a:moveTo>
                  <a:cubicBezTo>
                    <a:pt x="2253" y="200"/>
                    <a:pt x="2244" y="191"/>
                    <a:pt x="2243" y="181"/>
                  </a:cubicBezTo>
                  <a:cubicBezTo>
                    <a:pt x="2242" y="169"/>
                    <a:pt x="2251" y="159"/>
                    <a:pt x="2262" y="158"/>
                  </a:cubicBezTo>
                  <a:cubicBezTo>
                    <a:pt x="2402" y="146"/>
                    <a:pt x="2402" y="146"/>
                    <a:pt x="2402" y="146"/>
                  </a:cubicBezTo>
                  <a:cubicBezTo>
                    <a:pt x="2414" y="146"/>
                    <a:pt x="2424" y="154"/>
                    <a:pt x="2425" y="166"/>
                  </a:cubicBezTo>
                  <a:cubicBezTo>
                    <a:pt x="2426" y="177"/>
                    <a:pt x="2417" y="187"/>
                    <a:pt x="2406" y="188"/>
                  </a:cubicBezTo>
                  <a:cubicBezTo>
                    <a:pt x="2266" y="200"/>
                    <a:pt x="2266" y="200"/>
                    <a:pt x="2266" y="200"/>
                  </a:cubicBezTo>
                  <a:cubicBezTo>
                    <a:pt x="2265" y="200"/>
                    <a:pt x="2265" y="200"/>
                    <a:pt x="2264" y="200"/>
                  </a:cubicBezTo>
                  <a:close/>
                  <a:moveTo>
                    <a:pt x="1844" y="197"/>
                  </a:moveTo>
                  <a:cubicBezTo>
                    <a:pt x="1843" y="197"/>
                    <a:pt x="1842" y="197"/>
                    <a:pt x="1842" y="197"/>
                  </a:cubicBezTo>
                  <a:cubicBezTo>
                    <a:pt x="1702" y="185"/>
                    <a:pt x="1702" y="185"/>
                    <a:pt x="1702" y="185"/>
                  </a:cubicBezTo>
                  <a:cubicBezTo>
                    <a:pt x="1690" y="184"/>
                    <a:pt x="1682" y="174"/>
                    <a:pt x="1682" y="162"/>
                  </a:cubicBezTo>
                  <a:cubicBezTo>
                    <a:pt x="1683" y="151"/>
                    <a:pt x="1694" y="142"/>
                    <a:pt x="1705" y="143"/>
                  </a:cubicBezTo>
                  <a:cubicBezTo>
                    <a:pt x="1845" y="155"/>
                    <a:pt x="1845" y="155"/>
                    <a:pt x="1845" y="155"/>
                  </a:cubicBezTo>
                  <a:cubicBezTo>
                    <a:pt x="1857" y="156"/>
                    <a:pt x="1865" y="166"/>
                    <a:pt x="1864" y="177"/>
                  </a:cubicBezTo>
                  <a:cubicBezTo>
                    <a:pt x="1863" y="188"/>
                    <a:pt x="1854" y="197"/>
                    <a:pt x="1844" y="197"/>
                  </a:cubicBezTo>
                  <a:close/>
                  <a:moveTo>
                    <a:pt x="2544" y="177"/>
                  </a:moveTo>
                  <a:cubicBezTo>
                    <a:pt x="2534" y="177"/>
                    <a:pt x="2524" y="168"/>
                    <a:pt x="2524" y="157"/>
                  </a:cubicBezTo>
                  <a:cubicBezTo>
                    <a:pt x="2523" y="146"/>
                    <a:pt x="2531" y="136"/>
                    <a:pt x="2543" y="135"/>
                  </a:cubicBezTo>
                  <a:cubicBezTo>
                    <a:pt x="2683" y="123"/>
                    <a:pt x="2683" y="123"/>
                    <a:pt x="2683" y="123"/>
                  </a:cubicBezTo>
                  <a:cubicBezTo>
                    <a:pt x="2694" y="122"/>
                    <a:pt x="2704" y="131"/>
                    <a:pt x="2705" y="142"/>
                  </a:cubicBezTo>
                  <a:cubicBezTo>
                    <a:pt x="2706" y="154"/>
                    <a:pt x="2698" y="164"/>
                    <a:pt x="2686" y="165"/>
                  </a:cubicBezTo>
                  <a:cubicBezTo>
                    <a:pt x="2546" y="177"/>
                    <a:pt x="2546" y="177"/>
                    <a:pt x="2546" y="177"/>
                  </a:cubicBezTo>
                  <a:cubicBezTo>
                    <a:pt x="2546" y="177"/>
                    <a:pt x="2545" y="177"/>
                    <a:pt x="2544" y="177"/>
                  </a:cubicBezTo>
                  <a:close/>
                  <a:moveTo>
                    <a:pt x="1563" y="173"/>
                  </a:moveTo>
                  <a:cubicBezTo>
                    <a:pt x="1563" y="173"/>
                    <a:pt x="1562" y="173"/>
                    <a:pt x="1561" y="173"/>
                  </a:cubicBezTo>
                  <a:cubicBezTo>
                    <a:pt x="1421" y="161"/>
                    <a:pt x="1421" y="161"/>
                    <a:pt x="1421" y="161"/>
                  </a:cubicBezTo>
                  <a:cubicBezTo>
                    <a:pt x="1410" y="160"/>
                    <a:pt x="1401" y="150"/>
                    <a:pt x="1402" y="138"/>
                  </a:cubicBezTo>
                  <a:cubicBezTo>
                    <a:pt x="1403" y="127"/>
                    <a:pt x="1413" y="118"/>
                    <a:pt x="1425" y="119"/>
                  </a:cubicBezTo>
                  <a:cubicBezTo>
                    <a:pt x="1565" y="131"/>
                    <a:pt x="1565" y="131"/>
                    <a:pt x="1565" y="131"/>
                  </a:cubicBezTo>
                  <a:cubicBezTo>
                    <a:pt x="1576" y="132"/>
                    <a:pt x="1585" y="142"/>
                    <a:pt x="1584" y="154"/>
                  </a:cubicBezTo>
                  <a:cubicBezTo>
                    <a:pt x="1583" y="165"/>
                    <a:pt x="1574" y="173"/>
                    <a:pt x="1563" y="173"/>
                  </a:cubicBezTo>
                  <a:close/>
                  <a:moveTo>
                    <a:pt x="2825" y="154"/>
                  </a:moveTo>
                  <a:cubicBezTo>
                    <a:pt x="2814" y="154"/>
                    <a:pt x="2805" y="145"/>
                    <a:pt x="2804" y="134"/>
                  </a:cubicBezTo>
                  <a:cubicBezTo>
                    <a:pt x="2803" y="123"/>
                    <a:pt x="2811" y="113"/>
                    <a:pt x="2823" y="112"/>
                  </a:cubicBezTo>
                  <a:cubicBezTo>
                    <a:pt x="2963" y="100"/>
                    <a:pt x="2963" y="100"/>
                    <a:pt x="2963" y="100"/>
                  </a:cubicBezTo>
                  <a:cubicBezTo>
                    <a:pt x="2975" y="99"/>
                    <a:pt x="2985" y="108"/>
                    <a:pt x="2986" y="119"/>
                  </a:cubicBezTo>
                  <a:cubicBezTo>
                    <a:pt x="2987" y="131"/>
                    <a:pt x="2978" y="141"/>
                    <a:pt x="2967" y="142"/>
                  </a:cubicBezTo>
                  <a:cubicBezTo>
                    <a:pt x="2826" y="153"/>
                    <a:pt x="2826" y="153"/>
                    <a:pt x="2826" y="153"/>
                  </a:cubicBezTo>
                  <a:cubicBezTo>
                    <a:pt x="2826" y="154"/>
                    <a:pt x="2825" y="154"/>
                    <a:pt x="2825" y="154"/>
                  </a:cubicBezTo>
                  <a:close/>
                  <a:moveTo>
                    <a:pt x="1283" y="149"/>
                  </a:moveTo>
                  <a:cubicBezTo>
                    <a:pt x="1282" y="149"/>
                    <a:pt x="1282" y="149"/>
                    <a:pt x="1281" y="149"/>
                  </a:cubicBezTo>
                  <a:cubicBezTo>
                    <a:pt x="1141" y="137"/>
                    <a:pt x="1141" y="137"/>
                    <a:pt x="1141" y="137"/>
                  </a:cubicBezTo>
                  <a:cubicBezTo>
                    <a:pt x="1129" y="137"/>
                    <a:pt x="1121" y="126"/>
                    <a:pt x="1122" y="115"/>
                  </a:cubicBezTo>
                  <a:cubicBezTo>
                    <a:pt x="1123" y="103"/>
                    <a:pt x="1133" y="95"/>
                    <a:pt x="1144" y="96"/>
                  </a:cubicBezTo>
                  <a:cubicBezTo>
                    <a:pt x="1285" y="108"/>
                    <a:pt x="1285" y="108"/>
                    <a:pt x="1285" y="108"/>
                  </a:cubicBezTo>
                  <a:cubicBezTo>
                    <a:pt x="1296" y="109"/>
                    <a:pt x="1305" y="119"/>
                    <a:pt x="1304" y="130"/>
                  </a:cubicBezTo>
                  <a:cubicBezTo>
                    <a:pt x="1303" y="141"/>
                    <a:pt x="1294" y="149"/>
                    <a:pt x="1283" y="149"/>
                  </a:cubicBezTo>
                  <a:close/>
                  <a:moveTo>
                    <a:pt x="3105" y="130"/>
                  </a:moveTo>
                  <a:cubicBezTo>
                    <a:pt x="3094" y="130"/>
                    <a:pt x="3085" y="122"/>
                    <a:pt x="3084" y="111"/>
                  </a:cubicBezTo>
                  <a:cubicBezTo>
                    <a:pt x="3083" y="100"/>
                    <a:pt x="3092" y="90"/>
                    <a:pt x="3103" y="89"/>
                  </a:cubicBezTo>
                  <a:cubicBezTo>
                    <a:pt x="3244" y="77"/>
                    <a:pt x="3244" y="77"/>
                    <a:pt x="3244" y="77"/>
                  </a:cubicBezTo>
                  <a:cubicBezTo>
                    <a:pt x="3255" y="76"/>
                    <a:pt x="3265" y="85"/>
                    <a:pt x="3266" y="96"/>
                  </a:cubicBezTo>
                  <a:cubicBezTo>
                    <a:pt x="3267" y="108"/>
                    <a:pt x="3259" y="118"/>
                    <a:pt x="3247" y="119"/>
                  </a:cubicBezTo>
                  <a:cubicBezTo>
                    <a:pt x="3107" y="130"/>
                    <a:pt x="3107" y="130"/>
                    <a:pt x="3107" y="130"/>
                  </a:cubicBezTo>
                  <a:cubicBezTo>
                    <a:pt x="3106" y="130"/>
                    <a:pt x="3106" y="130"/>
                    <a:pt x="3105" y="130"/>
                  </a:cubicBezTo>
                  <a:close/>
                  <a:moveTo>
                    <a:pt x="1003" y="126"/>
                  </a:moveTo>
                  <a:cubicBezTo>
                    <a:pt x="1002" y="126"/>
                    <a:pt x="1001" y="126"/>
                    <a:pt x="1001" y="126"/>
                  </a:cubicBezTo>
                  <a:cubicBezTo>
                    <a:pt x="861" y="114"/>
                    <a:pt x="861" y="114"/>
                    <a:pt x="861" y="114"/>
                  </a:cubicBezTo>
                  <a:cubicBezTo>
                    <a:pt x="849" y="113"/>
                    <a:pt x="841" y="103"/>
                    <a:pt x="842" y="91"/>
                  </a:cubicBezTo>
                  <a:cubicBezTo>
                    <a:pt x="843" y="80"/>
                    <a:pt x="853" y="71"/>
                    <a:pt x="864" y="72"/>
                  </a:cubicBezTo>
                  <a:cubicBezTo>
                    <a:pt x="1004" y="84"/>
                    <a:pt x="1004" y="84"/>
                    <a:pt x="1004" y="84"/>
                  </a:cubicBezTo>
                  <a:cubicBezTo>
                    <a:pt x="1016" y="85"/>
                    <a:pt x="1024" y="95"/>
                    <a:pt x="1023" y="107"/>
                  </a:cubicBezTo>
                  <a:cubicBezTo>
                    <a:pt x="1023" y="117"/>
                    <a:pt x="1013" y="126"/>
                    <a:pt x="1003" y="126"/>
                  </a:cubicBezTo>
                  <a:close/>
                  <a:moveTo>
                    <a:pt x="3385" y="107"/>
                  </a:moveTo>
                  <a:cubicBezTo>
                    <a:pt x="3375" y="107"/>
                    <a:pt x="3365" y="99"/>
                    <a:pt x="3365" y="88"/>
                  </a:cubicBezTo>
                  <a:cubicBezTo>
                    <a:pt x="3364" y="77"/>
                    <a:pt x="3372" y="66"/>
                    <a:pt x="3384" y="66"/>
                  </a:cubicBezTo>
                  <a:cubicBezTo>
                    <a:pt x="3524" y="54"/>
                    <a:pt x="3524" y="54"/>
                    <a:pt x="3524" y="54"/>
                  </a:cubicBezTo>
                  <a:cubicBezTo>
                    <a:pt x="3536" y="53"/>
                    <a:pt x="3546" y="62"/>
                    <a:pt x="3546" y="73"/>
                  </a:cubicBezTo>
                  <a:cubicBezTo>
                    <a:pt x="3547" y="85"/>
                    <a:pt x="3539" y="95"/>
                    <a:pt x="3527" y="96"/>
                  </a:cubicBezTo>
                  <a:cubicBezTo>
                    <a:pt x="3387" y="107"/>
                    <a:pt x="3387" y="107"/>
                    <a:pt x="3387" y="107"/>
                  </a:cubicBezTo>
                  <a:cubicBezTo>
                    <a:pt x="3387" y="107"/>
                    <a:pt x="3386" y="107"/>
                    <a:pt x="3385" y="107"/>
                  </a:cubicBezTo>
                  <a:close/>
                  <a:moveTo>
                    <a:pt x="722" y="102"/>
                  </a:moveTo>
                  <a:cubicBezTo>
                    <a:pt x="722" y="102"/>
                    <a:pt x="721" y="102"/>
                    <a:pt x="720" y="102"/>
                  </a:cubicBezTo>
                  <a:cubicBezTo>
                    <a:pt x="580" y="90"/>
                    <a:pt x="580" y="90"/>
                    <a:pt x="580" y="90"/>
                  </a:cubicBezTo>
                  <a:cubicBezTo>
                    <a:pt x="569" y="89"/>
                    <a:pt x="560" y="79"/>
                    <a:pt x="561" y="68"/>
                  </a:cubicBezTo>
                  <a:cubicBezTo>
                    <a:pt x="562" y="56"/>
                    <a:pt x="572" y="47"/>
                    <a:pt x="584" y="48"/>
                  </a:cubicBezTo>
                  <a:cubicBezTo>
                    <a:pt x="724" y="60"/>
                    <a:pt x="724" y="60"/>
                    <a:pt x="724" y="60"/>
                  </a:cubicBezTo>
                  <a:cubicBezTo>
                    <a:pt x="736" y="61"/>
                    <a:pt x="744" y="71"/>
                    <a:pt x="743" y="83"/>
                  </a:cubicBezTo>
                  <a:cubicBezTo>
                    <a:pt x="742" y="94"/>
                    <a:pt x="733" y="102"/>
                    <a:pt x="722" y="102"/>
                  </a:cubicBezTo>
                  <a:close/>
                  <a:moveTo>
                    <a:pt x="3666" y="84"/>
                  </a:moveTo>
                  <a:cubicBezTo>
                    <a:pt x="3655" y="84"/>
                    <a:pt x="3646" y="76"/>
                    <a:pt x="3645" y="65"/>
                  </a:cubicBezTo>
                  <a:cubicBezTo>
                    <a:pt x="3644" y="53"/>
                    <a:pt x="3653" y="43"/>
                    <a:pt x="3664" y="42"/>
                  </a:cubicBezTo>
                  <a:cubicBezTo>
                    <a:pt x="3804" y="31"/>
                    <a:pt x="3804" y="31"/>
                    <a:pt x="3804" y="31"/>
                  </a:cubicBezTo>
                  <a:cubicBezTo>
                    <a:pt x="3816" y="30"/>
                    <a:pt x="3826" y="38"/>
                    <a:pt x="3827" y="50"/>
                  </a:cubicBezTo>
                  <a:cubicBezTo>
                    <a:pt x="3828" y="62"/>
                    <a:pt x="3819" y="72"/>
                    <a:pt x="3808" y="73"/>
                  </a:cubicBezTo>
                  <a:cubicBezTo>
                    <a:pt x="3668" y="84"/>
                    <a:pt x="3668" y="84"/>
                    <a:pt x="3668" y="84"/>
                  </a:cubicBezTo>
                  <a:cubicBezTo>
                    <a:pt x="3667" y="84"/>
                    <a:pt x="3666" y="84"/>
                    <a:pt x="3666" y="84"/>
                  </a:cubicBezTo>
                  <a:close/>
                  <a:moveTo>
                    <a:pt x="442" y="78"/>
                  </a:moveTo>
                  <a:cubicBezTo>
                    <a:pt x="441" y="78"/>
                    <a:pt x="441" y="78"/>
                    <a:pt x="440" y="78"/>
                  </a:cubicBezTo>
                  <a:cubicBezTo>
                    <a:pt x="300" y="67"/>
                    <a:pt x="300" y="67"/>
                    <a:pt x="300" y="67"/>
                  </a:cubicBezTo>
                  <a:cubicBezTo>
                    <a:pt x="289" y="66"/>
                    <a:pt x="280" y="55"/>
                    <a:pt x="281" y="44"/>
                  </a:cubicBezTo>
                  <a:cubicBezTo>
                    <a:pt x="282" y="32"/>
                    <a:pt x="292" y="24"/>
                    <a:pt x="304" y="25"/>
                  </a:cubicBezTo>
                  <a:cubicBezTo>
                    <a:pt x="444" y="37"/>
                    <a:pt x="444" y="37"/>
                    <a:pt x="444" y="37"/>
                  </a:cubicBezTo>
                  <a:cubicBezTo>
                    <a:pt x="455" y="38"/>
                    <a:pt x="464" y="48"/>
                    <a:pt x="463" y="59"/>
                  </a:cubicBezTo>
                  <a:cubicBezTo>
                    <a:pt x="462" y="70"/>
                    <a:pt x="453" y="78"/>
                    <a:pt x="442" y="78"/>
                  </a:cubicBezTo>
                  <a:close/>
                  <a:moveTo>
                    <a:pt x="3946" y="61"/>
                  </a:moveTo>
                  <a:cubicBezTo>
                    <a:pt x="3935" y="61"/>
                    <a:pt x="3926" y="53"/>
                    <a:pt x="3925" y="42"/>
                  </a:cubicBezTo>
                  <a:cubicBezTo>
                    <a:pt x="3924" y="30"/>
                    <a:pt x="3933" y="20"/>
                    <a:pt x="3944" y="19"/>
                  </a:cubicBezTo>
                  <a:cubicBezTo>
                    <a:pt x="4085" y="8"/>
                    <a:pt x="4085" y="8"/>
                    <a:pt x="4085" y="8"/>
                  </a:cubicBezTo>
                  <a:cubicBezTo>
                    <a:pt x="4096" y="7"/>
                    <a:pt x="4106" y="15"/>
                    <a:pt x="4107" y="27"/>
                  </a:cubicBezTo>
                  <a:cubicBezTo>
                    <a:pt x="4108" y="38"/>
                    <a:pt x="4100" y="49"/>
                    <a:pt x="4088" y="50"/>
                  </a:cubicBezTo>
                  <a:cubicBezTo>
                    <a:pt x="3948" y="61"/>
                    <a:pt x="3948" y="61"/>
                    <a:pt x="3948" y="61"/>
                  </a:cubicBezTo>
                  <a:cubicBezTo>
                    <a:pt x="3947" y="61"/>
                    <a:pt x="3947" y="61"/>
                    <a:pt x="3946" y="61"/>
                  </a:cubicBezTo>
                  <a:close/>
                  <a:moveTo>
                    <a:pt x="162" y="55"/>
                  </a:moveTo>
                  <a:cubicBezTo>
                    <a:pt x="161" y="55"/>
                    <a:pt x="160" y="55"/>
                    <a:pt x="160" y="55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8" y="42"/>
                    <a:pt x="0" y="32"/>
                    <a:pt x="1" y="20"/>
                  </a:cubicBezTo>
                  <a:cubicBezTo>
                    <a:pt x="2" y="9"/>
                    <a:pt x="12" y="0"/>
                    <a:pt x="23" y="1"/>
                  </a:cubicBezTo>
                  <a:cubicBezTo>
                    <a:pt x="163" y="13"/>
                    <a:pt x="163" y="13"/>
                    <a:pt x="163" y="13"/>
                  </a:cubicBezTo>
                  <a:cubicBezTo>
                    <a:pt x="175" y="14"/>
                    <a:pt x="183" y="24"/>
                    <a:pt x="182" y="36"/>
                  </a:cubicBezTo>
                  <a:cubicBezTo>
                    <a:pt x="182" y="47"/>
                    <a:pt x="172" y="55"/>
                    <a:pt x="162" y="55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7616825" y="2116137"/>
              <a:ext cx="95250" cy="92075"/>
            </a:xfrm>
            <a:custGeom>
              <a:avLst/>
              <a:gdLst>
                <a:gd name="T0" fmla="*/ 67 w 114"/>
                <a:gd name="T1" fmla="*/ 109 h 109"/>
                <a:gd name="T2" fmla="*/ 60 w 114"/>
                <a:gd name="T3" fmla="*/ 107 h 109"/>
                <a:gd name="T4" fmla="*/ 48 w 114"/>
                <a:gd name="T5" fmla="*/ 80 h 109"/>
                <a:gd name="T6" fmla="*/ 61 w 114"/>
                <a:gd name="T7" fmla="*/ 45 h 109"/>
                <a:gd name="T8" fmla="*/ 23 w 114"/>
                <a:gd name="T9" fmla="*/ 48 h 109"/>
                <a:gd name="T10" fmla="*/ 1 w 114"/>
                <a:gd name="T11" fmla="*/ 29 h 109"/>
                <a:gd name="T12" fmla="*/ 20 w 114"/>
                <a:gd name="T13" fmla="*/ 6 h 109"/>
                <a:gd name="T14" fmla="*/ 91 w 114"/>
                <a:gd name="T15" fmla="*/ 0 h 109"/>
                <a:gd name="T16" fmla="*/ 109 w 114"/>
                <a:gd name="T17" fmla="*/ 9 h 109"/>
                <a:gd name="T18" fmla="*/ 112 w 114"/>
                <a:gd name="T19" fmla="*/ 29 h 109"/>
                <a:gd name="T20" fmla="*/ 87 w 114"/>
                <a:gd name="T21" fmla="*/ 95 h 109"/>
                <a:gd name="T22" fmla="*/ 67 w 114"/>
                <a:gd name="T2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09">
                  <a:moveTo>
                    <a:pt x="67" y="109"/>
                  </a:moveTo>
                  <a:cubicBezTo>
                    <a:pt x="65" y="109"/>
                    <a:pt x="62" y="108"/>
                    <a:pt x="60" y="107"/>
                  </a:cubicBezTo>
                  <a:cubicBezTo>
                    <a:pt x="49" y="103"/>
                    <a:pt x="43" y="91"/>
                    <a:pt x="48" y="80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12" y="49"/>
                    <a:pt x="2" y="40"/>
                    <a:pt x="1" y="29"/>
                  </a:cubicBezTo>
                  <a:cubicBezTo>
                    <a:pt x="0" y="17"/>
                    <a:pt x="8" y="7"/>
                    <a:pt x="20" y="6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8" y="0"/>
                    <a:pt x="105" y="3"/>
                    <a:pt x="109" y="9"/>
                  </a:cubicBezTo>
                  <a:cubicBezTo>
                    <a:pt x="113" y="14"/>
                    <a:pt x="114" y="22"/>
                    <a:pt x="112" y="29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84" y="103"/>
                    <a:pt x="76" y="109"/>
                    <a:pt x="67" y="109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5884863" y="2281237"/>
              <a:ext cx="1765300" cy="3008313"/>
            </a:xfrm>
            <a:custGeom>
              <a:avLst/>
              <a:gdLst>
                <a:gd name="T0" fmla="*/ 10 w 2102"/>
                <a:gd name="T1" fmla="*/ 3575 h 3579"/>
                <a:gd name="T2" fmla="*/ 93 w 2102"/>
                <a:gd name="T3" fmla="*/ 3433 h 3579"/>
                <a:gd name="T4" fmla="*/ 127 w 2102"/>
                <a:gd name="T5" fmla="*/ 3459 h 3579"/>
                <a:gd name="T6" fmla="*/ 23 w 2102"/>
                <a:gd name="T7" fmla="*/ 3579 h 3579"/>
                <a:gd name="T8" fmla="*/ 184 w 2102"/>
                <a:gd name="T9" fmla="*/ 3350 h 3579"/>
                <a:gd name="T10" fmla="*/ 267 w 2102"/>
                <a:gd name="T11" fmla="*/ 3208 h 3579"/>
                <a:gd name="T12" fmla="*/ 300 w 2102"/>
                <a:gd name="T13" fmla="*/ 3233 h 3579"/>
                <a:gd name="T14" fmla="*/ 197 w 2102"/>
                <a:gd name="T15" fmla="*/ 3354 h 3579"/>
                <a:gd name="T16" fmla="*/ 357 w 2102"/>
                <a:gd name="T17" fmla="*/ 3125 h 3579"/>
                <a:gd name="T18" fmla="*/ 440 w 2102"/>
                <a:gd name="T19" fmla="*/ 2983 h 3579"/>
                <a:gd name="T20" fmla="*/ 474 w 2102"/>
                <a:gd name="T21" fmla="*/ 3008 h 3579"/>
                <a:gd name="T22" fmla="*/ 370 w 2102"/>
                <a:gd name="T23" fmla="*/ 3129 h 3579"/>
                <a:gd name="T24" fmla="*/ 531 w 2102"/>
                <a:gd name="T25" fmla="*/ 2899 h 3579"/>
                <a:gd name="T26" fmla="*/ 614 w 2102"/>
                <a:gd name="T27" fmla="*/ 2757 h 3579"/>
                <a:gd name="T28" fmla="*/ 647 w 2102"/>
                <a:gd name="T29" fmla="*/ 2783 h 3579"/>
                <a:gd name="T30" fmla="*/ 544 w 2102"/>
                <a:gd name="T31" fmla="*/ 2904 h 3579"/>
                <a:gd name="T32" fmla="*/ 705 w 2102"/>
                <a:gd name="T33" fmla="*/ 2674 h 3579"/>
                <a:gd name="T34" fmla="*/ 787 w 2102"/>
                <a:gd name="T35" fmla="*/ 2532 h 3579"/>
                <a:gd name="T36" fmla="*/ 821 w 2102"/>
                <a:gd name="T37" fmla="*/ 2558 h 3579"/>
                <a:gd name="T38" fmla="*/ 717 w 2102"/>
                <a:gd name="T39" fmla="*/ 2678 h 3579"/>
                <a:gd name="T40" fmla="*/ 878 w 2102"/>
                <a:gd name="T41" fmla="*/ 2449 h 3579"/>
                <a:gd name="T42" fmla="*/ 961 w 2102"/>
                <a:gd name="T43" fmla="*/ 2307 h 3579"/>
                <a:gd name="T44" fmla="*/ 994 w 2102"/>
                <a:gd name="T45" fmla="*/ 2332 h 3579"/>
                <a:gd name="T46" fmla="*/ 891 w 2102"/>
                <a:gd name="T47" fmla="*/ 2453 h 3579"/>
                <a:gd name="T48" fmla="*/ 1052 w 2102"/>
                <a:gd name="T49" fmla="*/ 2224 h 3579"/>
                <a:gd name="T50" fmla="*/ 1135 w 2102"/>
                <a:gd name="T51" fmla="*/ 2082 h 3579"/>
                <a:gd name="T52" fmla="*/ 1168 w 2102"/>
                <a:gd name="T53" fmla="*/ 2107 h 3579"/>
                <a:gd name="T54" fmla="*/ 1064 w 2102"/>
                <a:gd name="T55" fmla="*/ 2228 h 3579"/>
                <a:gd name="T56" fmla="*/ 1225 w 2102"/>
                <a:gd name="T57" fmla="*/ 1998 h 3579"/>
                <a:gd name="T58" fmla="*/ 1246 w 2102"/>
                <a:gd name="T59" fmla="*/ 1936 h 3579"/>
                <a:gd name="T60" fmla="*/ 1311 w 2102"/>
                <a:gd name="T61" fmla="*/ 1837 h 3579"/>
                <a:gd name="T62" fmla="*/ 1284 w 2102"/>
                <a:gd name="T63" fmla="*/ 1955 h 3579"/>
                <a:gd name="T64" fmla="*/ 1254 w 2102"/>
                <a:gd name="T65" fmla="*/ 1995 h 3579"/>
                <a:gd name="T66" fmla="*/ 1358 w 2102"/>
                <a:gd name="T67" fmla="*/ 1747 h 3579"/>
                <a:gd name="T68" fmla="*/ 1339 w 2102"/>
                <a:gd name="T69" fmla="*/ 1717 h 3579"/>
                <a:gd name="T70" fmla="*/ 1422 w 2102"/>
                <a:gd name="T71" fmla="*/ 1575 h 3579"/>
                <a:gd name="T72" fmla="*/ 1378 w 2102"/>
                <a:gd name="T73" fmla="*/ 1734 h 3579"/>
                <a:gd name="T74" fmla="*/ 1469 w 2102"/>
                <a:gd name="T75" fmla="*/ 1485 h 3579"/>
                <a:gd name="T76" fmla="*/ 1450 w 2102"/>
                <a:gd name="T77" fmla="*/ 1456 h 3579"/>
                <a:gd name="T78" fmla="*/ 1533 w 2102"/>
                <a:gd name="T79" fmla="*/ 1314 h 3579"/>
                <a:gd name="T80" fmla="*/ 1488 w 2102"/>
                <a:gd name="T81" fmla="*/ 1472 h 3579"/>
                <a:gd name="T82" fmla="*/ 1580 w 2102"/>
                <a:gd name="T83" fmla="*/ 1223 h 3579"/>
                <a:gd name="T84" fmla="*/ 1561 w 2102"/>
                <a:gd name="T85" fmla="*/ 1194 h 3579"/>
                <a:gd name="T86" fmla="*/ 1644 w 2102"/>
                <a:gd name="T87" fmla="*/ 1052 h 3579"/>
                <a:gd name="T88" fmla="*/ 1599 w 2102"/>
                <a:gd name="T89" fmla="*/ 1210 h 3579"/>
                <a:gd name="T90" fmla="*/ 1691 w 2102"/>
                <a:gd name="T91" fmla="*/ 961 h 3579"/>
                <a:gd name="T92" fmla="*/ 1672 w 2102"/>
                <a:gd name="T93" fmla="*/ 932 h 3579"/>
                <a:gd name="T94" fmla="*/ 1754 w 2102"/>
                <a:gd name="T95" fmla="*/ 790 h 3579"/>
                <a:gd name="T96" fmla="*/ 1710 w 2102"/>
                <a:gd name="T97" fmla="*/ 948 h 3579"/>
                <a:gd name="T98" fmla="*/ 1802 w 2102"/>
                <a:gd name="T99" fmla="*/ 699 h 3579"/>
                <a:gd name="T100" fmla="*/ 1782 w 2102"/>
                <a:gd name="T101" fmla="*/ 670 h 3579"/>
                <a:gd name="T102" fmla="*/ 1865 w 2102"/>
                <a:gd name="T103" fmla="*/ 528 h 3579"/>
                <a:gd name="T104" fmla="*/ 1821 w 2102"/>
                <a:gd name="T105" fmla="*/ 686 h 3579"/>
                <a:gd name="T106" fmla="*/ 1912 w 2102"/>
                <a:gd name="T107" fmla="*/ 437 h 3579"/>
                <a:gd name="T108" fmla="*/ 1893 w 2102"/>
                <a:gd name="T109" fmla="*/ 408 h 3579"/>
                <a:gd name="T110" fmla="*/ 1976 w 2102"/>
                <a:gd name="T111" fmla="*/ 266 h 3579"/>
                <a:gd name="T112" fmla="*/ 1932 w 2102"/>
                <a:gd name="T113" fmla="*/ 425 h 3579"/>
                <a:gd name="T114" fmla="*/ 2023 w 2102"/>
                <a:gd name="T115" fmla="*/ 175 h 3579"/>
                <a:gd name="T116" fmla="*/ 2004 w 2102"/>
                <a:gd name="T117" fmla="*/ 146 h 3579"/>
                <a:gd name="T118" fmla="*/ 2087 w 2102"/>
                <a:gd name="T119" fmla="*/ 4 h 3579"/>
                <a:gd name="T120" fmla="*/ 2043 w 2102"/>
                <a:gd name="T121" fmla="*/ 163 h 3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02" h="3579">
                  <a:moveTo>
                    <a:pt x="23" y="3579"/>
                  </a:moveTo>
                  <a:cubicBezTo>
                    <a:pt x="19" y="3579"/>
                    <a:pt x="14" y="3578"/>
                    <a:pt x="10" y="3575"/>
                  </a:cubicBezTo>
                  <a:cubicBezTo>
                    <a:pt x="1" y="3568"/>
                    <a:pt x="0" y="3555"/>
                    <a:pt x="7" y="3546"/>
                  </a:cubicBezTo>
                  <a:cubicBezTo>
                    <a:pt x="93" y="3433"/>
                    <a:pt x="93" y="3433"/>
                    <a:pt x="93" y="3433"/>
                  </a:cubicBezTo>
                  <a:cubicBezTo>
                    <a:pt x="100" y="3424"/>
                    <a:pt x="114" y="3422"/>
                    <a:pt x="123" y="3429"/>
                  </a:cubicBezTo>
                  <a:cubicBezTo>
                    <a:pt x="132" y="3436"/>
                    <a:pt x="134" y="3449"/>
                    <a:pt x="127" y="3459"/>
                  </a:cubicBezTo>
                  <a:cubicBezTo>
                    <a:pt x="40" y="3571"/>
                    <a:pt x="40" y="3571"/>
                    <a:pt x="40" y="3571"/>
                  </a:cubicBezTo>
                  <a:cubicBezTo>
                    <a:pt x="36" y="3577"/>
                    <a:pt x="29" y="3579"/>
                    <a:pt x="23" y="3579"/>
                  </a:cubicBezTo>
                  <a:close/>
                  <a:moveTo>
                    <a:pt x="197" y="3354"/>
                  </a:moveTo>
                  <a:cubicBezTo>
                    <a:pt x="192" y="3354"/>
                    <a:pt x="188" y="3353"/>
                    <a:pt x="184" y="3350"/>
                  </a:cubicBezTo>
                  <a:cubicBezTo>
                    <a:pt x="175" y="3343"/>
                    <a:pt x="173" y="3330"/>
                    <a:pt x="180" y="3320"/>
                  </a:cubicBezTo>
                  <a:cubicBezTo>
                    <a:pt x="267" y="3208"/>
                    <a:pt x="267" y="3208"/>
                    <a:pt x="267" y="3208"/>
                  </a:cubicBezTo>
                  <a:cubicBezTo>
                    <a:pt x="274" y="3199"/>
                    <a:pt x="287" y="3197"/>
                    <a:pt x="296" y="3204"/>
                  </a:cubicBezTo>
                  <a:cubicBezTo>
                    <a:pt x="305" y="3211"/>
                    <a:pt x="307" y="3224"/>
                    <a:pt x="300" y="3233"/>
                  </a:cubicBezTo>
                  <a:cubicBezTo>
                    <a:pt x="213" y="3346"/>
                    <a:pt x="213" y="3346"/>
                    <a:pt x="213" y="3346"/>
                  </a:cubicBezTo>
                  <a:cubicBezTo>
                    <a:pt x="209" y="3351"/>
                    <a:pt x="203" y="3354"/>
                    <a:pt x="197" y="3354"/>
                  </a:cubicBezTo>
                  <a:close/>
                  <a:moveTo>
                    <a:pt x="370" y="3129"/>
                  </a:moveTo>
                  <a:cubicBezTo>
                    <a:pt x="366" y="3129"/>
                    <a:pt x="361" y="3127"/>
                    <a:pt x="357" y="3125"/>
                  </a:cubicBezTo>
                  <a:cubicBezTo>
                    <a:pt x="348" y="3117"/>
                    <a:pt x="347" y="3104"/>
                    <a:pt x="354" y="3095"/>
                  </a:cubicBezTo>
                  <a:cubicBezTo>
                    <a:pt x="440" y="2983"/>
                    <a:pt x="440" y="2983"/>
                    <a:pt x="440" y="2983"/>
                  </a:cubicBezTo>
                  <a:cubicBezTo>
                    <a:pt x="447" y="2973"/>
                    <a:pt x="461" y="2972"/>
                    <a:pt x="470" y="2979"/>
                  </a:cubicBezTo>
                  <a:cubicBezTo>
                    <a:pt x="479" y="2986"/>
                    <a:pt x="481" y="2999"/>
                    <a:pt x="474" y="3008"/>
                  </a:cubicBezTo>
                  <a:cubicBezTo>
                    <a:pt x="387" y="3121"/>
                    <a:pt x="387" y="3121"/>
                    <a:pt x="387" y="3121"/>
                  </a:cubicBezTo>
                  <a:cubicBezTo>
                    <a:pt x="383" y="3126"/>
                    <a:pt x="376" y="3129"/>
                    <a:pt x="370" y="3129"/>
                  </a:cubicBezTo>
                  <a:close/>
                  <a:moveTo>
                    <a:pt x="544" y="2904"/>
                  </a:moveTo>
                  <a:cubicBezTo>
                    <a:pt x="539" y="2904"/>
                    <a:pt x="535" y="2902"/>
                    <a:pt x="531" y="2899"/>
                  </a:cubicBezTo>
                  <a:cubicBezTo>
                    <a:pt x="522" y="2892"/>
                    <a:pt x="520" y="2879"/>
                    <a:pt x="527" y="2870"/>
                  </a:cubicBezTo>
                  <a:cubicBezTo>
                    <a:pt x="614" y="2757"/>
                    <a:pt x="614" y="2757"/>
                    <a:pt x="614" y="2757"/>
                  </a:cubicBezTo>
                  <a:cubicBezTo>
                    <a:pt x="621" y="2748"/>
                    <a:pt x="634" y="2746"/>
                    <a:pt x="643" y="2754"/>
                  </a:cubicBezTo>
                  <a:cubicBezTo>
                    <a:pt x="652" y="2761"/>
                    <a:pt x="654" y="2774"/>
                    <a:pt x="647" y="2783"/>
                  </a:cubicBezTo>
                  <a:cubicBezTo>
                    <a:pt x="560" y="2896"/>
                    <a:pt x="560" y="2896"/>
                    <a:pt x="560" y="2896"/>
                  </a:cubicBezTo>
                  <a:cubicBezTo>
                    <a:pt x="556" y="2901"/>
                    <a:pt x="550" y="2904"/>
                    <a:pt x="544" y="2904"/>
                  </a:cubicBezTo>
                  <a:close/>
                  <a:moveTo>
                    <a:pt x="717" y="2678"/>
                  </a:moveTo>
                  <a:cubicBezTo>
                    <a:pt x="713" y="2678"/>
                    <a:pt x="708" y="2677"/>
                    <a:pt x="705" y="2674"/>
                  </a:cubicBezTo>
                  <a:cubicBezTo>
                    <a:pt x="695" y="2667"/>
                    <a:pt x="694" y="2654"/>
                    <a:pt x="701" y="2645"/>
                  </a:cubicBezTo>
                  <a:cubicBezTo>
                    <a:pt x="787" y="2532"/>
                    <a:pt x="787" y="2532"/>
                    <a:pt x="787" y="2532"/>
                  </a:cubicBezTo>
                  <a:cubicBezTo>
                    <a:pt x="795" y="2523"/>
                    <a:pt x="808" y="2521"/>
                    <a:pt x="817" y="2528"/>
                  </a:cubicBezTo>
                  <a:cubicBezTo>
                    <a:pt x="826" y="2535"/>
                    <a:pt x="828" y="2548"/>
                    <a:pt x="821" y="2558"/>
                  </a:cubicBezTo>
                  <a:cubicBezTo>
                    <a:pt x="734" y="2670"/>
                    <a:pt x="734" y="2670"/>
                    <a:pt x="734" y="2670"/>
                  </a:cubicBezTo>
                  <a:cubicBezTo>
                    <a:pt x="730" y="2676"/>
                    <a:pt x="724" y="2678"/>
                    <a:pt x="717" y="2678"/>
                  </a:cubicBezTo>
                  <a:close/>
                  <a:moveTo>
                    <a:pt x="891" y="2453"/>
                  </a:moveTo>
                  <a:cubicBezTo>
                    <a:pt x="886" y="2453"/>
                    <a:pt x="882" y="2452"/>
                    <a:pt x="878" y="2449"/>
                  </a:cubicBezTo>
                  <a:cubicBezTo>
                    <a:pt x="869" y="2442"/>
                    <a:pt x="867" y="2429"/>
                    <a:pt x="874" y="2419"/>
                  </a:cubicBezTo>
                  <a:cubicBezTo>
                    <a:pt x="961" y="2307"/>
                    <a:pt x="961" y="2307"/>
                    <a:pt x="961" y="2307"/>
                  </a:cubicBezTo>
                  <a:cubicBezTo>
                    <a:pt x="968" y="2298"/>
                    <a:pt x="981" y="2296"/>
                    <a:pt x="990" y="2303"/>
                  </a:cubicBezTo>
                  <a:cubicBezTo>
                    <a:pt x="1000" y="2310"/>
                    <a:pt x="1001" y="2323"/>
                    <a:pt x="994" y="2332"/>
                  </a:cubicBezTo>
                  <a:cubicBezTo>
                    <a:pt x="907" y="2445"/>
                    <a:pt x="907" y="2445"/>
                    <a:pt x="907" y="2445"/>
                  </a:cubicBezTo>
                  <a:cubicBezTo>
                    <a:pt x="903" y="2450"/>
                    <a:pt x="897" y="2453"/>
                    <a:pt x="891" y="2453"/>
                  </a:cubicBezTo>
                  <a:close/>
                  <a:moveTo>
                    <a:pt x="1064" y="2228"/>
                  </a:moveTo>
                  <a:cubicBezTo>
                    <a:pt x="1060" y="2228"/>
                    <a:pt x="1055" y="2227"/>
                    <a:pt x="1052" y="2224"/>
                  </a:cubicBezTo>
                  <a:cubicBezTo>
                    <a:pt x="1042" y="2217"/>
                    <a:pt x="1041" y="2203"/>
                    <a:pt x="1048" y="2194"/>
                  </a:cubicBezTo>
                  <a:cubicBezTo>
                    <a:pt x="1135" y="2082"/>
                    <a:pt x="1135" y="2082"/>
                    <a:pt x="1135" y="2082"/>
                  </a:cubicBezTo>
                  <a:cubicBezTo>
                    <a:pt x="1142" y="2072"/>
                    <a:pt x="1155" y="2071"/>
                    <a:pt x="1164" y="2078"/>
                  </a:cubicBezTo>
                  <a:cubicBezTo>
                    <a:pt x="1173" y="2085"/>
                    <a:pt x="1175" y="2098"/>
                    <a:pt x="1168" y="2107"/>
                  </a:cubicBezTo>
                  <a:cubicBezTo>
                    <a:pt x="1081" y="2220"/>
                    <a:pt x="1081" y="2220"/>
                    <a:pt x="1081" y="2220"/>
                  </a:cubicBezTo>
                  <a:cubicBezTo>
                    <a:pt x="1077" y="2225"/>
                    <a:pt x="1071" y="2228"/>
                    <a:pt x="1064" y="2228"/>
                  </a:cubicBezTo>
                  <a:close/>
                  <a:moveTo>
                    <a:pt x="1238" y="2003"/>
                  </a:moveTo>
                  <a:cubicBezTo>
                    <a:pt x="1233" y="2003"/>
                    <a:pt x="1229" y="2001"/>
                    <a:pt x="1225" y="1998"/>
                  </a:cubicBezTo>
                  <a:cubicBezTo>
                    <a:pt x="1216" y="1991"/>
                    <a:pt x="1214" y="1978"/>
                    <a:pt x="1221" y="1969"/>
                  </a:cubicBezTo>
                  <a:cubicBezTo>
                    <a:pt x="1246" y="1936"/>
                    <a:pt x="1246" y="1936"/>
                    <a:pt x="1246" y="1936"/>
                  </a:cubicBezTo>
                  <a:cubicBezTo>
                    <a:pt x="1284" y="1848"/>
                    <a:pt x="1284" y="1848"/>
                    <a:pt x="1284" y="1848"/>
                  </a:cubicBezTo>
                  <a:cubicBezTo>
                    <a:pt x="1288" y="1838"/>
                    <a:pt x="1301" y="1833"/>
                    <a:pt x="1311" y="1837"/>
                  </a:cubicBezTo>
                  <a:cubicBezTo>
                    <a:pt x="1322" y="1842"/>
                    <a:pt x="1327" y="1854"/>
                    <a:pt x="1322" y="1865"/>
                  </a:cubicBezTo>
                  <a:cubicBezTo>
                    <a:pt x="1284" y="1955"/>
                    <a:pt x="1284" y="1955"/>
                    <a:pt x="1284" y="1955"/>
                  </a:cubicBezTo>
                  <a:cubicBezTo>
                    <a:pt x="1283" y="1957"/>
                    <a:pt x="1282" y="1958"/>
                    <a:pt x="1281" y="1960"/>
                  </a:cubicBezTo>
                  <a:cubicBezTo>
                    <a:pt x="1254" y="1995"/>
                    <a:pt x="1254" y="1995"/>
                    <a:pt x="1254" y="1995"/>
                  </a:cubicBezTo>
                  <a:cubicBezTo>
                    <a:pt x="1250" y="2000"/>
                    <a:pt x="1244" y="2003"/>
                    <a:pt x="1238" y="2003"/>
                  </a:cubicBezTo>
                  <a:close/>
                  <a:moveTo>
                    <a:pt x="1358" y="1747"/>
                  </a:moveTo>
                  <a:cubicBezTo>
                    <a:pt x="1356" y="1747"/>
                    <a:pt x="1353" y="1746"/>
                    <a:pt x="1350" y="1745"/>
                  </a:cubicBezTo>
                  <a:cubicBezTo>
                    <a:pt x="1340" y="1740"/>
                    <a:pt x="1335" y="1728"/>
                    <a:pt x="1339" y="1717"/>
                  </a:cubicBezTo>
                  <a:cubicBezTo>
                    <a:pt x="1395" y="1587"/>
                    <a:pt x="1395" y="1587"/>
                    <a:pt x="1395" y="1587"/>
                  </a:cubicBezTo>
                  <a:cubicBezTo>
                    <a:pt x="1399" y="1576"/>
                    <a:pt x="1411" y="1571"/>
                    <a:pt x="1422" y="1575"/>
                  </a:cubicBezTo>
                  <a:cubicBezTo>
                    <a:pt x="1433" y="1580"/>
                    <a:pt x="1438" y="1592"/>
                    <a:pt x="1433" y="1603"/>
                  </a:cubicBezTo>
                  <a:cubicBezTo>
                    <a:pt x="1378" y="1734"/>
                    <a:pt x="1378" y="1734"/>
                    <a:pt x="1378" y="1734"/>
                  </a:cubicBezTo>
                  <a:cubicBezTo>
                    <a:pt x="1374" y="1742"/>
                    <a:pt x="1367" y="1747"/>
                    <a:pt x="1358" y="1747"/>
                  </a:cubicBezTo>
                  <a:close/>
                  <a:moveTo>
                    <a:pt x="1469" y="1485"/>
                  </a:moveTo>
                  <a:cubicBezTo>
                    <a:pt x="1466" y="1485"/>
                    <a:pt x="1464" y="1484"/>
                    <a:pt x="1461" y="1483"/>
                  </a:cubicBezTo>
                  <a:cubicBezTo>
                    <a:pt x="1450" y="1479"/>
                    <a:pt x="1445" y="1466"/>
                    <a:pt x="1450" y="1456"/>
                  </a:cubicBezTo>
                  <a:cubicBezTo>
                    <a:pt x="1505" y="1325"/>
                    <a:pt x="1505" y="1325"/>
                    <a:pt x="1505" y="1325"/>
                  </a:cubicBezTo>
                  <a:cubicBezTo>
                    <a:pt x="1510" y="1314"/>
                    <a:pt x="1522" y="1309"/>
                    <a:pt x="1533" y="1314"/>
                  </a:cubicBezTo>
                  <a:cubicBezTo>
                    <a:pt x="1543" y="1318"/>
                    <a:pt x="1548" y="1330"/>
                    <a:pt x="1544" y="1341"/>
                  </a:cubicBezTo>
                  <a:cubicBezTo>
                    <a:pt x="1488" y="1472"/>
                    <a:pt x="1488" y="1472"/>
                    <a:pt x="1488" y="1472"/>
                  </a:cubicBezTo>
                  <a:cubicBezTo>
                    <a:pt x="1485" y="1480"/>
                    <a:pt x="1477" y="1485"/>
                    <a:pt x="1469" y="1485"/>
                  </a:cubicBezTo>
                  <a:close/>
                  <a:moveTo>
                    <a:pt x="1580" y="1223"/>
                  </a:moveTo>
                  <a:cubicBezTo>
                    <a:pt x="1577" y="1223"/>
                    <a:pt x="1575" y="1222"/>
                    <a:pt x="1572" y="1221"/>
                  </a:cubicBezTo>
                  <a:cubicBezTo>
                    <a:pt x="1561" y="1217"/>
                    <a:pt x="1556" y="1204"/>
                    <a:pt x="1561" y="1194"/>
                  </a:cubicBezTo>
                  <a:cubicBezTo>
                    <a:pt x="1616" y="1063"/>
                    <a:pt x="1616" y="1063"/>
                    <a:pt x="1616" y="1063"/>
                  </a:cubicBezTo>
                  <a:cubicBezTo>
                    <a:pt x="1621" y="1052"/>
                    <a:pt x="1633" y="1047"/>
                    <a:pt x="1644" y="1052"/>
                  </a:cubicBezTo>
                  <a:cubicBezTo>
                    <a:pt x="1654" y="1056"/>
                    <a:pt x="1659" y="1068"/>
                    <a:pt x="1655" y="1079"/>
                  </a:cubicBezTo>
                  <a:cubicBezTo>
                    <a:pt x="1599" y="1210"/>
                    <a:pt x="1599" y="1210"/>
                    <a:pt x="1599" y="1210"/>
                  </a:cubicBezTo>
                  <a:cubicBezTo>
                    <a:pt x="1596" y="1218"/>
                    <a:pt x="1588" y="1223"/>
                    <a:pt x="1580" y="1223"/>
                  </a:cubicBezTo>
                  <a:close/>
                  <a:moveTo>
                    <a:pt x="1691" y="961"/>
                  </a:moveTo>
                  <a:cubicBezTo>
                    <a:pt x="1688" y="961"/>
                    <a:pt x="1685" y="960"/>
                    <a:pt x="1683" y="959"/>
                  </a:cubicBezTo>
                  <a:cubicBezTo>
                    <a:pt x="1672" y="955"/>
                    <a:pt x="1667" y="943"/>
                    <a:pt x="1672" y="932"/>
                  </a:cubicBezTo>
                  <a:cubicBezTo>
                    <a:pt x="1727" y="801"/>
                    <a:pt x="1727" y="801"/>
                    <a:pt x="1727" y="801"/>
                  </a:cubicBezTo>
                  <a:cubicBezTo>
                    <a:pt x="1731" y="790"/>
                    <a:pt x="1744" y="785"/>
                    <a:pt x="1754" y="790"/>
                  </a:cubicBezTo>
                  <a:cubicBezTo>
                    <a:pt x="1765" y="794"/>
                    <a:pt x="1770" y="807"/>
                    <a:pt x="1766" y="817"/>
                  </a:cubicBezTo>
                  <a:cubicBezTo>
                    <a:pt x="1710" y="948"/>
                    <a:pt x="1710" y="948"/>
                    <a:pt x="1710" y="948"/>
                  </a:cubicBezTo>
                  <a:cubicBezTo>
                    <a:pt x="1707" y="956"/>
                    <a:pt x="1699" y="961"/>
                    <a:pt x="1691" y="961"/>
                  </a:cubicBezTo>
                  <a:close/>
                  <a:moveTo>
                    <a:pt x="1802" y="699"/>
                  </a:moveTo>
                  <a:cubicBezTo>
                    <a:pt x="1799" y="699"/>
                    <a:pt x="1796" y="699"/>
                    <a:pt x="1793" y="697"/>
                  </a:cubicBezTo>
                  <a:cubicBezTo>
                    <a:pt x="1783" y="693"/>
                    <a:pt x="1778" y="681"/>
                    <a:pt x="1782" y="670"/>
                  </a:cubicBezTo>
                  <a:cubicBezTo>
                    <a:pt x="1838" y="539"/>
                    <a:pt x="1838" y="539"/>
                    <a:pt x="1838" y="539"/>
                  </a:cubicBezTo>
                  <a:cubicBezTo>
                    <a:pt x="1842" y="528"/>
                    <a:pt x="1855" y="524"/>
                    <a:pt x="1865" y="528"/>
                  </a:cubicBezTo>
                  <a:cubicBezTo>
                    <a:pt x="1876" y="533"/>
                    <a:pt x="1881" y="545"/>
                    <a:pt x="1876" y="555"/>
                  </a:cubicBezTo>
                  <a:cubicBezTo>
                    <a:pt x="1821" y="686"/>
                    <a:pt x="1821" y="686"/>
                    <a:pt x="1821" y="686"/>
                  </a:cubicBezTo>
                  <a:cubicBezTo>
                    <a:pt x="1818" y="694"/>
                    <a:pt x="1810" y="699"/>
                    <a:pt x="1802" y="699"/>
                  </a:cubicBezTo>
                  <a:close/>
                  <a:moveTo>
                    <a:pt x="1912" y="437"/>
                  </a:moveTo>
                  <a:cubicBezTo>
                    <a:pt x="1910" y="437"/>
                    <a:pt x="1907" y="437"/>
                    <a:pt x="1904" y="436"/>
                  </a:cubicBezTo>
                  <a:cubicBezTo>
                    <a:pt x="1894" y="431"/>
                    <a:pt x="1889" y="419"/>
                    <a:pt x="1893" y="408"/>
                  </a:cubicBezTo>
                  <a:cubicBezTo>
                    <a:pt x="1949" y="277"/>
                    <a:pt x="1949" y="277"/>
                    <a:pt x="1949" y="277"/>
                  </a:cubicBezTo>
                  <a:cubicBezTo>
                    <a:pt x="1953" y="267"/>
                    <a:pt x="1965" y="262"/>
                    <a:pt x="1976" y="266"/>
                  </a:cubicBezTo>
                  <a:cubicBezTo>
                    <a:pt x="1987" y="271"/>
                    <a:pt x="1992" y="283"/>
                    <a:pt x="1987" y="294"/>
                  </a:cubicBezTo>
                  <a:cubicBezTo>
                    <a:pt x="1932" y="425"/>
                    <a:pt x="1932" y="425"/>
                    <a:pt x="1932" y="425"/>
                  </a:cubicBezTo>
                  <a:cubicBezTo>
                    <a:pt x="1928" y="432"/>
                    <a:pt x="1921" y="437"/>
                    <a:pt x="1912" y="437"/>
                  </a:cubicBezTo>
                  <a:close/>
                  <a:moveTo>
                    <a:pt x="2023" y="175"/>
                  </a:moveTo>
                  <a:cubicBezTo>
                    <a:pt x="2021" y="175"/>
                    <a:pt x="2018" y="175"/>
                    <a:pt x="2015" y="174"/>
                  </a:cubicBezTo>
                  <a:cubicBezTo>
                    <a:pt x="2004" y="169"/>
                    <a:pt x="1999" y="157"/>
                    <a:pt x="2004" y="146"/>
                  </a:cubicBezTo>
                  <a:cubicBezTo>
                    <a:pt x="2059" y="15"/>
                    <a:pt x="2059" y="15"/>
                    <a:pt x="2059" y="15"/>
                  </a:cubicBezTo>
                  <a:cubicBezTo>
                    <a:pt x="2064" y="5"/>
                    <a:pt x="2076" y="0"/>
                    <a:pt x="2087" y="4"/>
                  </a:cubicBezTo>
                  <a:cubicBezTo>
                    <a:pt x="2097" y="9"/>
                    <a:pt x="2102" y="21"/>
                    <a:pt x="2098" y="32"/>
                  </a:cubicBezTo>
                  <a:cubicBezTo>
                    <a:pt x="2043" y="163"/>
                    <a:pt x="2043" y="163"/>
                    <a:pt x="2043" y="163"/>
                  </a:cubicBezTo>
                  <a:cubicBezTo>
                    <a:pt x="2039" y="171"/>
                    <a:pt x="2031" y="175"/>
                    <a:pt x="2023" y="175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8"/>
            <p:cNvSpPr/>
            <p:nvPr/>
          </p:nvSpPr>
          <p:spPr bwMode="auto">
            <a:xfrm>
              <a:off x="3900488" y="4252912"/>
              <a:ext cx="88900" cy="71438"/>
            </a:xfrm>
            <a:custGeom>
              <a:avLst/>
              <a:gdLst>
                <a:gd name="T0" fmla="*/ 24 w 107"/>
                <a:gd name="T1" fmla="*/ 85 h 85"/>
                <a:gd name="T2" fmla="*/ 7 w 107"/>
                <a:gd name="T3" fmla="*/ 76 h 85"/>
                <a:gd name="T4" fmla="*/ 11 w 107"/>
                <a:gd name="T5" fmla="*/ 47 h 85"/>
                <a:gd name="T6" fmla="*/ 71 w 107"/>
                <a:gd name="T7" fmla="*/ 6 h 85"/>
                <a:gd name="T8" fmla="*/ 100 w 107"/>
                <a:gd name="T9" fmla="*/ 13 h 85"/>
                <a:gd name="T10" fmla="*/ 94 w 107"/>
                <a:gd name="T11" fmla="*/ 42 h 85"/>
                <a:gd name="T12" fmla="*/ 37 w 107"/>
                <a:gd name="T13" fmla="*/ 80 h 85"/>
                <a:gd name="T14" fmla="*/ 24 w 107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85">
                  <a:moveTo>
                    <a:pt x="24" y="85"/>
                  </a:moveTo>
                  <a:cubicBezTo>
                    <a:pt x="18" y="85"/>
                    <a:pt x="11" y="82"/>
                    <a:pt x="7" y="76"/>
                  </a:cubicBezTo>
                  <a:cubicBezTo>
                    <a:pt x="0" y="67"/>
                    <a:pt x="2" y="54"/>
                    <a:pt x="11" y="47"/>
                  </a:cubicBezTo>
                  <a:cubicBezTo>
                    <a:pt x="23" y="38"/>
                    <a:pt x="43" y="25"/>
                    <a:pt x="71" y="6"/>
                  </a:cubicBezTo>
                  <a:cubicBezTo>
                    <a:pt x="81" y="0"/>
                    <a:pt x="94" y="3"/>
                    <a:pt x="100" y="13"/>
                  </a:cubicBezTo>
                  <a:cubicBezTo>
                    <a:pt x="107" y="23"/>
                    <a:pt x="104" y="36"/>
                    <a:pt x="94" y="42"/>
                  </a:cubicBezTo>
                  <a:cubicBezTo>
                    <a:pt x="67" y="59"/>
                    <a:pt x="47" y="72"/>
                    <a:pt x="37" y="80"/>
                  </a:cubicBezTo>
                  <a:cubicBezTo>
                    <a:pt x="33" y="83"/>
                    <a:pt x="28" y="85"/>
                    <a:pt x="24" y="85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3900488" y="1236662"/>
              <a:ext cx="1924050" cy="3087688"/>
            </a:xfrm>
            <a:custGeom>
              <a:avLst/>
              <a:gdLst>
                <a:gd name="T0" fmla="*/ 16 w 2291"/>
                <a:gd name="T1" fmla="*/ 3633 h 3674"/>
                <a:gd name="T2" fmla="*/ 165 w 2291"/>
                <a:gd name="T3" fmla="*/ 3620 h 3674"/>
                <a:gd name="T4" fmla="*/ 290 w 2291"/>
                <a:gd name="T5" fmla="*/ 3569 h 3674"/>
                <a:gd name="T6" fmla="*/ 416 w 2291"/>
                <a:gd name="T7" fmla="*/ 3477 h 3674"/>
                <a:gd name="T8" fmla="*/ 298 w 2291"/>
                <a:gd name="T9" fmla="*/ 3568 h 3674"/>
                <a:gd name="T10" fmla="*/ 537 w 2291"/>
                <a:gd name="T11" fmla="*/ 3451 h 3674"/>
                <a:gd name="T12" fmla="*/ 709 w 2291"/>
                <a:gd name="T13" fmla="*/ 3384 h 3674"/>
                <a:gd name="T14" fmla="*/ 556 w 2291"/>
                <a:gd name="T15" fmla="*/ 3465 h 3674"/>
                <a:gd name="T16" fmla="*/ 815 w 2291"/>
                <a:gd name="T17" fmla="*/ 3320 h 3674"/>
                <a:gd name="T18" fmla="*/ 964 w 2291"/>
                <a:gd name="T19" fmla="*/ 3307 h 3674"/>
                <a:gd name="T20" fmla="*/ 1089 w 2291"/>
                <a:gd name="T21" fmla="*/ 3256 h 3674"/>
                <a:gd name="T22" fmla="*/ 1215 w 2291"/>
                <a:gd name="T23" fmla="*/ 3163 h 3674"/>
                <a:gd name="T24" fmla="*/ 1097 w 2291"/>
                <a:gd name="T25" fmla="*/ 3255 h 3674"/>
                <a:gd name="T26" fmla="*/ 1313 w 2291"/>
                <a:gd name="T27" fmla="*/ 3113 h 3674"/>
                <a:gd name="T28" fmla="*/ 1395 w 2291"/>
                <a:gd name="T29" fmla="*/ 2947 h 3674"/>
                <a:gd name="T30" fmla="*/ 1322 w 2291"/>
                <a:gd name="T31" fmla="*/ 3115 h 3674"/>
                <a:gd name="T32" fmla="*/ 1431 w 2291"/>
                <a:gd name="T33" fmla="*/ 2829 h 3674"/>
                <a:gd name="T34" fmla="*/ 1532 w 2291"/>
                <a:gd name="T35" fmla="*/ 2719 h 3674"/>
                <a:gd name="T36" fmla="*/ 1577 w 2291"/>
                <a:gd name="T37" fmla="*/ 2603 h 3674"/>
                <a:gd name="T38" fmla="*/ 1622 w 2291"/>
                <a:gd name="T39" fmla="*/ 2445 h 3674"/>
                <a:gd name="T40" fmla="*/ 1596 w 2291"/>
                <a:gd name="T41" fmla="*/ 2591 h 3674"/>
                <a:gd name="T42" fmla="*/ 1695 w 2291"/>
                <a:gd name="T43" fmla="*/ 2345 h 3674"/>
                <a:gd name="T44" fmla="*/ 1778 w 2291"/>
                <a:gd name="T45" fmla="*/ 2179 h 3674"/>
                <a:gd name="T46" fmla="*/ 1704 w 2291"/>
                <a:gd name="T47" fmla="*/ 2347 h 3674"/>
                <a:gd name="T48" fmla="*/ 1813 w 2291"/>
                <a:gd name="T49" fmla="*/ 2061 h 3674"/>
                <a:gd name="T50" fmla="*/ 1915 w 2291"/>
                <a:gd name="T51" fmla="*/ 1951 h 3674"/>
                <a:gd name="T52" fmla="*/ 1960 w 2291"/>
                <a:gd name="T53" fmla="*/ 1835 h 3674"/>
                <a:gd name="T54" fmla="*/ 2005 w 2291"/>
                <a:gd name="T55" fmla="*/ 1677 h 3674"/>
                <a:gd name="T56" fmla="*/ 1978 w 2291"/>
                <a:gd name="T57" fmla="*/ 1823 h 3674"/>
                <a:gd name="T58" fmla="*/ 2078 w 2291"/>
                <a:gd name="T59" fmla="*/ 1577 h 3674"/>
                <a:gd name="T60" fmla="*/ 2160 w 2291"/>
                <a:gd name="T61" fmla="*/ 1411 h 3674"/>
                <a:gd name="T62" fmla="*/ 2087 w 2291"/>
                <a:gd name="T63" fmla="*/ 1579 h 3674"/>
                <a:gd name="T64" fmla="*/ 2196 w 2291"/>
                <a:gd name="T65" fmla="*/ 1292 h 3674"/>
                <a:gd name="T66" fmla="*/ 2244 w 2291"/>
                <a:gd name="T67" fmla="*/ 1144 h 3674"/>
                <a:gd name="T68" fmla="*/ 2233 w 2291"/>
                <a:gd name="T69" fmla="*/ 1311 h 3674"/>
                <a:gd name="T70" fmla="*/ 2246 w 2291"/>
                <a:gd name="T71" fmla="*/ 1043 h 3674"/>
                <a:gd name="T72" fmla="*/ 2251 w 2291"/>
                <a:gd name="T73" fmla="*/ 858 h 3674"/>
                <a:gd name="T74" fmla="*/ 2247 w 2291"/>
                <a:gd name="T75" fmla="*/ 1043 h 3674"/>
                <a:gd name="T76" fmla="*/ 2232 w 2291"/>
                <a:gd name="T77" fmla="*/ 736 h 3674"/>
                <a:gd name="T78" fmla="*/ 2278 w 2291"/>
                <a:gd name="T79" fmla="*/ 594 h 3674"/>
                <a:gd name="T80" fmla="*/ 2260 w 2291"/>
                <a:gd name="T81" fmla="*/ 471 h 3674"/>
                <a:gd name="T82" fmla="*/ 2242 w 2291"/>
                <a:gd name="T83" fmla="*/ 307 h 3674"/>
                <a:gd name="T84" fmla="*/ 2284 w 2291"/>
                <a:gd name="T85" fmla="*/ 308 h 3674"/>
                <a:gd name="T86" fmla="*/ 2267 w 2291"/>
                <a:gd name="T87" fmla="*/ 185 h 3674"/>
                <a:gd name="T88" fmla="*/ 2249 w 2291"/>
                <a:gd name="T89" fmla="*/ 21 h 3674"/>
                <a:gd name="T90" fmla="*/ 2288 w 2291"/>
                <a:gd name="T91" fmla="*/ 165 h 3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91" h="3674">
                  <a:moveTo>
                    <a:pt x="24" y="3674"/>
                  </a:moveTo>
                  <a:cubicBezTo>
                    <a:pt x="16" y="3674"/>
                    <a:pt x="8" y="3669"/>
                    <a:pt x="4" y="3660"/>
                  </a:cubicBezTo>
                  <a:cubicBezTo>
                    <a:pt x="0" y="3650"/>
                    <a:pt x="5" y="3637"/>
                    <a:pt x="16" y="3633"/>
                  </a:cubicBezTo>
                  <a:cubicBezTo>
                    <a:pt x="149" y="3581"/>
                    <a:pt x="149" y="3581"/>
                    <a:pt x="149" y="3581"/>
                  </a:cubicBezTo>
                  <a:cubicBezTo>
                    <a:pt x="160" y="3577"/>
                    <a:pt x="172" y="3582"/>
                    <a:pt x="177" y="3593"/>
                  </a:cubicBezTo>
                  <a:cubicBezTo>
                    <a:pt x="181" y="3604"/>
                    <a:pt x="175" y="3616"/>
                    <a:pt x="165" y="3620"/>
                  </a:cubicBezTo>
                  <a:cubicBezTo>
                    <a:pt x="32" y="3672"/>
                    <a:pt x="32" y="3672"/>
                    <a:pt x="32" y="3672"/>
                  </a:cubicBezTo>
                  <a:cubicBezTo>
                    <a:pt x="29" y="3673"/>
                    <a:pt x="26" y="3674"/>
                    <a:pt x="24" y="3674"/>
                  </a:cubicBezTo>
                  <a:close/>
                  <a:moveTo>
                    <a:pt x="290" y="3569"/>
                  </a:moveTo>
                  <a:cubicBezTo>
                    <a:pt x="282" y="3569"/>
                    <a:pt x="274" y="3564"/>
                    <a:pt x="271" y="3556"/>
                  </a:cubicBezTo>
                  <a:cubicBezTo>
                    <a:pt x="266" y="3545"/>
                    <a:pt x="272" y="3533"/>
                    <a:pt x="283" y="3529"/>
                  </a:cubicBezTo>
                  <a:cubicBezTo>
                    <a:pt x="416" y="3477"/>
                    <a:pt x="416" y="3477"/>
                    <a:pt x="416" y="3477"/>
                  </a:cubicBezTo>
                  <a:cubicBezTo>
                    <a:pt x="426" y="3472"/>
                    <a:pt x="439" y="3478"/>
                    <a:pt x="443" y="3488"/>
                  </a:cubicBezTo>
                  <a:cubicBezTo>
                    <a:pt x="447" y="3499"/>
                    <a:pt x="442" y="3511"/>
                    <a:pt x="431" y="3516"/>
                  </a:cubicBezTo>
                  <a:cubicBezTo>
                    <a:pt x="298" y="3568"/>
                    <a:pt x="298" y="3568"/>
                    <a:pt x="298" y="3568"/>
                  </a:cubicBezTo>
                  <a:cubicBezTo>
                    <a:pt x="295" y="3569"/>
                    <a:pt x="293" y="3569"/>
                    <a:pt x="290" y="3569"/>
                  </a:cubicBezTo>
                  <a:close/>
                  <a:moveTo>
                    <a:pt x="556" y="3465"/>
                  </a:moveTo>
                  <a:cubicBezTo>
                    <a:pt x="548" y="3465"/>
                    <a:pt x="540" y="3460"/>
                    <a:pt x="537" y="3451"/>
                  </a:cubicBezTo>
                  <a:cubicBezTo>
                    <a:pt x="533" y="3441"/>
                    <a:pt x="538" y="3429"/>
                    <a:pt x="549" y="3424"/>
                  </a:cubicBezTo>
                  <a:cubicBezTo>
                    <a:pt x="682" y="3372"/>
                    <a:pt x="682" y="3372"/>
                    <a:pt x="682" y="3372"/>
                  </a:cubicBezTo>
                  <a:cubicBezTo>
                    <a:pt x="693" y="3368"/>
                    <a:pt x="705" y="3373"/>
                    <a:pt x="709" y="3384"/>
                  </a:cubicBezTo>
                  <a:cubicBezTo>
                    <a:pt x="713" y="3395"/>
                    <a:pt x="708" y="3407"/>
                    <a:pt x="697" y="3411"/>
                  </a:cubicBezTo>
                  <a:cubicBezTo>
                    <a:pt x="564" y="3463"/>
                    <a:pt x="564" y="3463"/>
                    <a:pt x="564" y="3463"/>
                  </a:cubicBezTo>
                  <a:cubicBezTo>
                    <a:pt x="562" y="3464"/>
                    <a:pt x="559" y="3465"/>
                    <a:pt x="556" y="3465"/>
                  </a:cubicBezTo>
                  <a:close/>
                  <a:moveTo>
                    <a:pt x="823" y="3360"/>
                  </a:moveTo>
                  <a:cubicBezTo>
                    <a:pt x="814" y="3360"/>
                    <a:pt x="807" y="3355"/>
                    <a:pt x="803" y="3347"/>
                  </a:cubicBezTo>
                  <a:cubicBezTo>
                    <a:pt x="799" y="3336"/>
                    <a:pt x="804" y="3324"/>
                    <a:pt x="815" y="3320"/>
                  </a:cubicBezTo>
                  <a:cubicBezTo>
                    <a:pt x="948" y="3268"/>
                    <a:pt x="948" y="3268"/>
                    <a:pt x="948" y="3268"/>
                  </a:cubicBezTo>
                  <a:cubicBezTo>
                    <a:pt x="959" y="3264"/>
                    <a:pt x="971" y="3269"/>
                    <a:pt x="975" y="3280"/>
                  </a:cubicBezTo>
                  <a:cubicBezTo>
                    <a:pt x="980" y="3290"/>
                    <a:pt x="974" y="3302"/>
                    <a:pt x="964" y="3307"/>
                  </a:cubicBezTo>
                  <a:cubicBezTo>
                    <a:pt x="830" y="3359"/>
                    <a:pt x="830" y="3359"/>
                    <a:pt x="830" y="3359"/>
                  </a:cubicBezTo>
                  <a:cubicBezTo>
                    <a:pt x="828" y="3360"/>
                    <a:pt x="825" y="3360"/>
                    <a:pt x="823" y="3360"/>
                  </a:cubicBezTo>
                  <a:close/>
                  <a:moveTo>
                    <a:pt x="1089" y="3256"/>
                  </a:moveTo>
                  <a:cubicBezTo>
                    <a:pt x="1081" y="3256"/>
                    <a:pt x="1073" y="3251"/>
                    <a:pt x="1070" y="3243"/>
                  </a:cubicBezTo>
                  <a:cubicBezTo>
                    <a:pt x="1065" y="3232"/>
                    <a:pt x="1071" y="3220"/>
                    <a:pt x="1081" y="3216"/>
                  </a:cubicBezTo>
                  <a:cubicBezTo>
                    <a:pt x="1215" y="3163"/>
                    <a:pt x="1215" y="3163"/>
                    <a:pt x="1215" y="3163"/>
                  </a:cubicBezTo>
                  <a:cubicBezTo>
                    <a:pt x="1225" y="3159"/>
                    <a:pt x="1238" y="3164"/>
                    <a:pt x="1242" y="3175"/>
                  </a:cubicBezTo>
                  <a:cubicBezTo>
                    <a:pt x="1246" y="3186"/>
                    <a:pt x="1241" y="3198"/>
                    <a:pt x="1230" y="3202"/>
                  </a:cubicBezTo>
                  <a:cubicBezTo>
                    <a:pt x="1097" y="3255"/>
                    <a:pt x="1097" y="3255"/>
                    <a:pt x="1097" y="3255"/>
                  </a:cubicBezTo>
                  <a:cubicBezTo>
                    <a:pt x="1094" y="3255"/>
                    <a:pt x="1092" y="3256"/>
                    <a:pt x="1089" y="3256"/>
                  </a:cubicBezTo>
                  <a:close/>
                  <a:moveTo>
                    <a:pt x="1322" y="3115"/>
                  </a:moveTo>
                  <a:cubicBezTo>
                    <a:pt x="1319" y="3115"/>
                    <a:pt x="1316" y="3114"/>
                    <a:pt x="1313" y="3113"/>
                  </a:cubicBezTo>
                  <a:cubicBezTo>
                    <a:pt x="1302" y="3108"/>
                    <a:pt x="1298" y="3095"/>
                    <a:pt x="1303" y="3085"/>
                  </a:cubicBezTo>
                  <a:cubicBezTo>
                    <a:pt x="1367" y="2957"/>
                    <a:pt x="1367" y="2957"/>
                    <a:pt x="1367" y="2957"/>
                  </a:cubicBezTo>
                  <a:cubicBezTo>
                    <a:pt x="1372" y="2946"/>
                    <a:pt x="1385" y="2942"/>
                    <a:pt x="1395" y="2947"/>
                  </a:cubicBezTo>
                  <a:cubicBezTo>
                    <a:pt x="1405" y="2952"/>
                    <a:pt x="1410" y="2965"/>
                    <a:pt x="1404" y="2975"/>
                  </a:cubicBezTo>
                  <a:cubicBezTo>
                    <a:pt x="1341" y="3103"/>
                    <a:pt x="1341" y="3103"/>
                    <a:pt x="1341" y="3103"/>
                  </a:cubicBezTo>
                  <a:cubicBezTo>
                    <a:pt x="1337" y="3111"/>
                    <a:pt x="1330" y="3115"/>
                    <a:pt x="1322" y="3115"/>
                  </a:cubicBezTo>
                  <a:close/>
                  <a:moveTo>
                    <a:pt x="1449" y="2859"/>
                  </a:moveTo>
                  <a:cubicBezTo>
                    <a:pt x="1446" y="2859"/>
                    <a:pt x="1443" y="2858"/>
                    <a:pt x="1440" y="2857"/>
                  </a:cubicBezTo>
                  <a:cubicBezTo>
                    <a:pt x="1430" y="2852"/>
                    <a:pt x="1426" y="2839"/>
                    <a:pt x="1431" y="2829"/>
                  </a:cubicBezTo>
                  <a:cubicBezTo>
                    <a:pt x="1494" y="2701"/>
                    <a:pt x="1494" y="2701"/>
                    <a:pt x="1494" y="2701"/>
                  </a:cubicBezTo>
                  <a:cubicBezTo>
                    <a:pt x="1500" y="2690"/>
                    <a:pt x="1512" y="2686"/>
                    <a:pt x="1523" y="2691"/>
                  </a:cubicBezTo>
                  <a:cubicBezTo>
                    <a:pt x="1533" y="2696"/>
                    <a:pt x="1537" y="2709"/>
                    <a:pt x="1532" y="2719"/>
                  </a:cubicBezTo>
                  <a:cubicBezTo>
                    <a:pt x="1468" y="2847"/>
                    <a:pt x="1468" y="2847"/>
                    <a:pt x="1468" y="2847"/>
                  </a:cubicBezTo>
                  <a:cubicBezTo>
                    <a:pt x="1465" y="2855"/>
                    <a:pt x="1457" y="2859"/>
                    <a:pt x="1449" y="2859"/>
                  </a:cubicBezTo>
                  <a:close/>
                  <a:moveTo>
                    <a:pt x="1577" y="2603"/>
                  </a:moveTo>
                  <a:cubicBezTo>
                    <a:pt x="1574" y="2603"/>
                    <a:pt x="1571" y="2602"/>
                    <a:pt x="1568" y="2601"/>
                  </a:cubicBezTo>
                  <a:cubicBezTo>
                    <a:pt x="1557" y="2596"/>
                    <a:pt x="1553" y="2583"/>
                    <a:pt x="1558" y="2573"/>
                  </a:cubicBezTo>
                  <a:cubicBezTo>
                    <a:pt x="1622" y="2445"/>
                    <a:pt x="1622" y="2445"/>
                    <a:pt x="1622" y="2445"/>
                  </a:cubicBezTo>
                  <a:cubicBezTo>
                    <a:pt x="1627" y="2434"/>
                    <a:pt x="1640" y="2430"/>
                    <a:pt x="1650" y="2435"/>
                  </a:cubicBezTo>
                  <a:cubicBezTo>
                    <a:pt x="1660" y="2440"/>
                    <a:pt x="1665" y="2453"/>
                    <a:pt x="1659" y="2463"/>
                  </a:cubicBezTo>
                  <a:cubicBezTo>
                    <a:pt x="1596" y="2591"/>
                    <a:pt x="1596" y="2591"/>
                    <a:pt x="1596" y="2591"/>
                  </a:cubicBezTo>
                  <a:cubicBezTo>
                    <a:pt x="1592" y="2599"/>
                    <a:pt x="1585" y="2603"/>
                    <a:pt x="1577" y="2603"/>
                  </a:cubicBezTo>
                  <a:close/>
                  <a:moveTo>
                    <a:pt x="1704" y="2347"/>
                  </a:moveTo>
                  <a:cubicBezTo>
                    <a:pt x="1701" y="2347"/>
                    <a:pt x="1698" y="2346"/>
                    <a:pt x="1695" y="2345"/>
                  </a:cubicBezTo>
                  <a:cubicBezTo>
                    <a:pt x="1685" y="2340"/>
                    <a:pt x="1681" y="2327"/>
                    <a:pt x="1686" y="2317"/>
                  </a:cubicBezTo>
                  <a:cubicBezTo>
                    <a:pt x="1750" y="2189"/>
                    <a:pt x="1750" y="2189"/>
                    <a:pt x="1750" y="2189"/>
                  </a:cubicBezTo>
                  <a:cubicBezTo>
                    <a:pt x="1755" y="2178"/>
                    <a:pt x="1767" y="2174"/>
                    <a:pt x="1778" y="2179"/>
                  </a:cubicBezTo>
                  <a:cubicBezTo>
                    <a:pt x="1788" y="2184"/>
                    <a:pt x="1792" y="2197"/>
                    <a:pt x="1787" y="2207"/>
                  </a:cubicBezTo>
                  <a:cubicBezTo>
                    <a:pt x="1723" y="2335"/>
                    <a:pt x="1723" y="2335"/>
                    <a:pt x="1723" y="2335"/>
                  </a:cubicBezTo>
                  <a:cubicBezTo>
                    <a:pt x="1720" y="2343"/>
                    <a:pt x="1712" y="2347"/>
                    <a:pt x="1704" y="2347"/>
                  </a:cubicBezTo>
                  <a:close/>
                  <a:moveTo>
                    <a:pt x="1832" y="2091"/>
                  </a:moveTo>
                  <a:cubicBezTo>
                    <a:pt x="1829" y="2091"/>
                    <a:pt x="1826" y="2090"/>
                    <a:pt x="1823" y="2089"/>
                  </a:cubicBezTo>
                  <a:cubicBezTo>
                    <a:pt x="1812" y="2083"/>
                    <a:pt x="1808" y="2071"/>
                    <a:pt x="1813" y="2061"/>
                  </a:cubicBezTo>
                  <a:cubicBezTo>
                    <a:pt x="1877" y="1933"/>
                    <a:pt x="1877" y="1933"/>
                    <a:pt x="1877" y="1933"/>
                  </a:cubicBezTo>
                  <a:cubicBezTo>
                    <a:pt x="1882" y="1922"/>
                    <a:pt x="1895" y="1918"/>
                    <a:pt x="1905" y="1923"/>
                  </a:cubicBezTo>
                  <a:cubicBezTo>
                    <a:pt x="1915" y="1928"/>
                    <a:pt x="1920" y="1941"/>
                    <a:pt x="1915" y="1951"/>
                  </a:cubicBezTo>
                  <a:cubicBezTo>
                    <a:pt x="1851" y="2079"/>
                    <a:pt x="1851" y="2079"/>
                    <a:pt x="1851" y="2079"/>
                  </a:cubicBezTo>
                  <a:cubicBezTo>
                    <a:pt x="1847" y="2087"/>
                    <a:pt x="1840" y="2091"/>
                    <a:pt x="1832" y="2091"/>
                  </a:cubicBezTo>
                  <a:close/>
                  <a:moveTo>
                    <a:pt x="1960" y="1835"/>
                  </a:moveTo>
                  <a:cubicBezTo>
                    <a:pt x="1956" y="1835"/>
                    <a:pt x="1953" y="1834"/>
                    <a:pt x="1950" y="1833"/>
                  </a:cubicBezTo>
                  <a:cubicBezTo>
                    <a:pt x="1940" y="1827"/>
                    <a:pt x="1936" y="1815"/>
                    <a:pt x="1941" y="1805"/>
                  </a:cubicBezTo>
                  <a:cubicBezTo>
                    <a:pt x="2005" y="1677"/>
                    <a:pt x="2005" y="1677"/>
                    <a:pt x="2005" y="1677"/>
                  </a:cubicBezTo>
                  <a:cubicBezTo>
                    <a:pt x="2010" y="1666"/>
                    <a:pt x="2022" y="1662"/>
                    <a:pt x="2033" y="1667"/>
                  </a:cubicBezTo>
                  <a:cubicBezTo>
                    <a:pt x="2043" y="1672"/>
                    <a:pt x="2047" y="1685"/>
                    <a:pt x="2042" y="1695"/>
                  </a:cubicBezTo>
                  <a:cubicBezTo>
                    <a:pt x="1978" y="1823"/>
                    <a:pt x="1978" y="1823"/>
                    <a:pt x="1978" y="1823"/>
                  </a:cubicBezTo>
                  <a:cubicBezTo>
                    <a:pt x="1975" y="1831"/>
                    <a:pt x="1967" y="1835"/>
                    <a:pt x="1960" y="1835"/>
                  </a:cubicBezTo>
                  <a:close/>
                  <a:moveTo>
                    <a:pt x="2087" y="1579"/>
                  </a:moveTo>
                  <a:cubicBezTo>
                    <a:pt x="2084" y="1579"/>
                    <a:pt x="2081" y="1578"/>
                    <a:pt x="2078" y="1577"/>
                  </a:cubicBezTo>
                  <a:cubicBezTo>
                    <a:pt x="2067" y="1571"/>
                    <a:pt x="2063" y="1559"/>
                    <a:pt x="2068" y="1548"/>
                  </a:cubicBezTo>
                  <a:cubicBezTo>
                    <a:pt x="2132" y="1420"/>
                    <a:pt x="2132" y="1420"/>
                    <a:pt x="2132" y="1420"/>
                  </a:cubicBezTo>
                  <a:cubicBezTo>
                    <a:pt x="2137" y="1410"/>
                    <a:pt x="2150" y="1406"/>
                    <a:pt x="2160" y="1411"/>
                  </a:cubicBezTo>
                  <a:cubicBezTo>
                    <a:pt x="2171" y="1416"/>
                    <a:pt x="2175" y="1429"/>
                    <a:pt x="2170" y="1439"/>
                  </a:cubicBezTo>
                  <a:cubicBezTo>
                    <a:pt x="2106" y="1567"/>
                    <a:pt x="2106" y="1567"/>
                    <a:pt x="2106" y="1567"/>
                  </a:cubicBezTo>
                  <a:cubicBezTo>
                    <a:pt x="2102" y="1575"/>
                    <a:pt x="2095" y="1579"/>
                    <a:pt x="2087" y="1579"/>
                  </a:cubicBezTo>
                  <a:close/>
                  <a:moveTo>
                    <a:pt x="2215" y="1323"/>
                  </a:moveTo>
                  <a:cubicBezTo>
                    <a:pt x="2211" y="1323"/>
                    <a:pt x="2208" y="1322"/>
                    <a:pt x="2205" y="1321"/>
                  </a:cubicBezTo>
                  <a:cubicBezTo>
                    <a:pt x="2195" y="1315"/>
                    <a:pt x="2191" y="1303"/>
                    <a:pt x="2196" y="1292"/>
                  </a:cubicBezTo>
                  <a:cubicBezTo>
                    <a:pt x="2221" y="1243"/>
                    <a:pt x="2221" y="1243"/>
                    <a:pt x="2221" y="1243"/>
                  </a:cubicBezTo>
                  <a:cubicBezTo>
                    <a:pt x="2222" y="1165"/>
                    <a:pt x="2222" y="1165"/>
                    <a:pt x="2222" y="1165"/>
                  </a:cubicBezTo>
                  <a:cubicBezTo>
                    <a:pt x="2223" y="1153"/>
                    <a:pt x="2232" y="1144"/>
                    <a:pt x="2244" y="1144"/>
                  </a:cubicBezTo>
                  <a:cubicBezTo>
                    <a:pt x="2255" y="1144"/>
                    <a:pt x="2265" y="1154"/>
                    <a:pt x="2264" y="1166"/>
                  </a:cubicBezTo>
                  <a:cubicBezTo>
                    <a:pt x="2262" y="1253"/>
                    <a:pt x="2262" y="1253"/>
                    <a:pt x="2262" y="1253"/>
                  </a:cubicBezTo>
                  <a:cubicBezTo>
                    <a:pt x="2233" y="1311"/>
                    <a:pt x="2233" y="1311"/>
                    <a:pt x="2233" y="1311"/>
                  </a:cubicBezTo>
                  <a:cubicBezTo>
                    <a:pt x="2230" y="1318"/>
                    <a:pt x="2222" y="1323"/>
                    <a:pt x="2215" y="1323"/>
                  </a:cubicBezTo>
                  <a:close/>
                  <a:moveTo>
                    <a:pt x="2247" y="1043"/>
                  </a:moveTo>
                  <a:cubicBezTo>
                    <a:pt x="2247" y="1043"/>
                    <a:pt x="2246" y="1043"/>
                    <a:pt x="2246" y="1043"/>
                  </a:cubicBezTo>
                  <a:cubicBezTo>
                    <a:pt x="2235" y="1043"/>
                    <a:pt x="2226" y="1033"/>
                    <a:pt x="2226" y="1022"/>
                  </a:cubicBezTo>
                  <a:cubicBezTo>
                    <a:pt x="2229" y="879"/>
                    <a:pt x="2229" y="879"/>
                    <a:pt x="2229" y="879"/>
                  </a:cubicBezTo>
                  <a:cubicBezTo>
                    <a:pt x="2229" y="867"/>
                    <a:pt x="2239" y="858"/>
                    <a:pt x="2251" y="858"/>
                  </a:cubicBezTo>
                  <a:cubicBezTo>
                    <a:pt x="2262" y="858"/>
                    <a:pt x="2271" y="868"/>
                    <a:pt x="2271" y="880"/>
                  </a:cubicBezTo>
                  <a:cubicBezTo>
                    <a:pt x="2268" y="1023"/>
                    <a:pt x="2268" y="1023"/>
                    <a:pt x="2268" y="1023"/>
                  </a:cubicBezTo>
                  <a:cubicBezTo>
                    <a:pt x="2267" y="1034"/>
                    <a:pt x="2258" y="1043"/>
                    <a:pt x="2247" y="1043"/>
                  </a:cubicBezTo>
                  <a:close/>
                  <a:moveTo>
                    <a:pt x="2253" y="757"/>
                  </a:moveTo>
                  <a:cubicBezTo>
                    <a:pt x="2253" y="757"/>
                    <a:pt x="2253" y="757"/>
                    <a:pt x="2253" y="757"/>
                  </a:cubicBezTo>
                  <a:cubicBezTo>
                    <a:pt x="2241" y="757"/>
                    <a:pt x="2232" y="747"/>
                    <a:pt x="2232" y="736"/>
                  </a:cubicBezTo>
                  <a:cubicBezTo>
                    <a:pt x="2236" y="593"/>
                    <a:pt x="2236" y="593"/>
                    <a:pt x="2236" y="593"/>
                  </a:cubicBezTo>
                  <a:cubicBezTo>
                    <a:pt x="2236" y="581"/>
                    <a:pt x="2245" y="572"/>
                    <a:pt x="2257" y="572"/>
                  </a:cubicBezTo>
                  <a:cubicBezTo>
                    <a:pt x="2269" y="573"/>
                    <a:pt x="2278" y="582"/>
                    <a:pt x="2278" y="594"/>
                  </a:cubicBezTo>
                  <a:cubicBezTo>
                    <a:pt x="2274" y="737"/>
                    <a:pt x="2274" y="737"/>
                    <a:pt x="2274" y="737"/>
                  </a:cubicBezTo>
                  <a:cubicBezTo>
                    <a:pt x="2274" y="748"/>
                    <a:pt x="2265" y="757"/>
                    <a:pt x="2253" y="757"/>
                  </a:cubicBezTo>
                  <a:close/>
                  <a:moveTo>
                    <a:pt x="2260" y="471"/>
                  </a:moveTo>
                  <a:cubicBezTo>
                    <a:pt x="2260" y="471"/>
                    <a:pt x="2260" y="471"/>
                    <a:pt x="2259" y="471"/>
                  </a:cubicBezTo>
                  <a:cubicBezTo>
                    <a:pt x="2248" y="471"/>
                    <a:pt x="2239" y="461"/>
                    <a:pt x="2239" y="450"/>
                  </a:cubicBezTo>
                  <a:cubicBezTo>
                    <a:pt x="2242" y="307"/>
                    <a:pt x="2242" y="307"/>
                    <a:pt x="2242" y="307"/>
                  </a:cubicBezTo>
                  <a:cubicBezTo>
                    <a:pt x="2243" y="295"/>
                    <a:pt x="2252" y="286"/>
                    <a:pt x="2263" y="286"/>
                  </a:cubicBezTo>
                  <a:cubicBezTo>
                    <a:pt x="2263" y="286"/>
                    <a:pt x="2264" y="286"/>
                    <a:pt x="2264" y="286"/>
                  </a:cubicBezTo>
                  <a:cubicBezTo>
                    <a:pt x="2275" y="287"/>
                    <a:pt x="2284" y="296"/>
                    <a:pt x="2284" y="308"/>
                  </a:cubicBezTo>
                  <a:cubicBezTo>
                    <a:pt x="2281" y="451"/>
                    <a:pt x="2281" y="451"/>
                    <a:pt x="2281" y="451"/>
                  </a:cubicBezTo>
                  <a:cubicBezTo>
                    <a:pt x="2281" y="462"/>
                    <a:pt x="2271" y="471"/>
                    <a:pt x="2260" y="471"/>
                  </a:cubicBezTo>
                  <a:close/>
                  <a:moveTo>
                    <a:pt x="2267" y="185"/>
                  </a:moveTo>
                  <a:cubicBezTo>
                    <a:pt x="2266" y="185"/>
                    <a:pt x="2266" y="185"/>
                    <a:pt x="2266" y="185"/>
                  </a:cubicBezTo>
                  <a:cubicBezTo>
                    <a:pt x="2255" y="185"/>
                    <a:pt x="2245" y="175"/>
                    <a:pt x="2246" y="164"/>
                  </a:cubicBezTo>
                  <a:cubicBezTo>
                    <a:pt x="2249" y="21"/>
                    <a:pt x="2249" y="21"/>
                    <a:pt x="2249" y="21"/>
                  </a:cubicBezTo>
                  <a:cubicBezTo>
                    <a:pt x="2249" y="9"/>
                    <a:pt x="2259" y="0"/>
                    <a:pt x="2270" y="0"/>
                  </a:cubicBezTo>
                  <a:cubicBezTo>
                    <a:pt x="2282" y="1"/>
                    <a:pt x="2291" y="10"/>
                    <a:pt x="2291" y="22"/>
                  </a:cubicBezTo>
                  <a:cubicBezTo>
                    <a:pt x="2288" y="165"/>
                    <a:pt x="2288" y="165"/>
                    <a:pt x="2288" y="165"/>
                  </a:cubicBezTo>
                  <a:cubicBezTo>
                    <a:pt x="2287" y="176"/>
                    <a:pt x="2278" y="185"/>
                    <a:pt x="2267" y="185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60"/>
            <p:cNvSpPr/>
            <p:nvPr/>
          </p:nvSpPr>
          <p:spPr bwMode="auto">
            <a:xfrm>
              <a:off x="5792788" y="1023937"/>
              <a:ext cx="36513" cy="95250"/>
            </a:xfrm>
            <a:custGeom>
              <a:avLst/>
              <a:gdLst>
                <a:gd name="T0" fmla="*/ 21 w 44"/>
                <a:gd name="T1" fmla="*/ 113 h 113"/>
                <a:gd name="T2" fmla="*/ 21 w 44"/>
                <a:gd name="T3" fmla="*/ 113 h 113"/>
                <a:gd name="T4" fmla="*/ 0 w 44"/>
                <a:gd name="T5" fmla="*/ 92 h 113"/>
                <a:gd name="T6" fmla="*/ 2 w 44"/>
                <a:gd name="T7" fmla="*/ 21 h 113"/>
                <a:gd name="T8" fmla="*/ 23 w 44"/>
                <a:gd name="T9" fmla="*/ 0 h 113"/>
                <a:gd name="T10" fmla="*/ 44 w 44"/>
                <a:gd name="T11" fmla="*/ 22 h 113"/>
                <a:gd name="T12" fmla="*/ 42 w 44"/>
                <a:gd name="T13" fmla="*/ 93 h 113"/>
                <a:gd name="T14" fmla="*/ 21 w 44"/>
                <a:gd name="T1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113">
                  <a:moveTo>
                    <a:pt x="21" y="113"/>
                  </a:moveTo>
                  <a:cubicBezTo>
                    <a:pt x="21" y="113"/>
                    <a:pt x="21" y="113"/>
                    <a:pt x="21" y="113"/>
                  </a:cubicBezTo>
                  <a:cubicBezTo>
                    <a:pt x="9" y="113"/>
                    <a:pt x="0" y="103"/>
                    <a:pt x="0" y="9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9"/>
                    <a:pt x="12" y="0"/>
                    <a:pt x="23" y="0"/>
                  </a:cubicBezTo>
                  <a:cubicBezTo>
                    <a:pt x="35" y="0"/>
                    <a:pt x="44" y="10"/>
                    <a:pt x="44" y="22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42" y="104"/>
                    <a:pt x="32" y="113"/>
                    <a:pt x="21" y="113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61"/>
            <p:cNvSpPr/>
            <p:nvPr/>
          </p:nvSpPr>
          <p:spPr bwMode="auto">
            <a:xfrm>
              <a:off x="7616825" y="4262437"/>
              <a:ext cx="92075" cy="66675"/>
            </a:xfrm>
            <a:custGeom>
              <a:avLst/>
              <a:gdLst>
                <a:gd name="T0" fmla="*/ 86 w 110"/>
                <a:gd name="T1" fmla="*/ 81 h 81"/>
                <a:gd name="T2" fmla="*/ 75 w 110"/>
                <a:gd name="T3" fmla="*/ 78 h 81"/>
                <a:gd name="T4" fmla="*/ 14 w 110"/>
                <a:gd name="T5" fmla="*/ 42 h 81"/>
                <a:gd name="T6" fmla="*/ 6 w 110"/>
                <a:gd name="T7" fmla="*/ 13 h 81"/>
                <a:gd name="T8" fmla="*/ 35 w 110"/>
                <a:gd name="T9" fmla="*/ 6 h 81"/>
                <a:gd name="T10" fmla="*/ 96 w 110"/>
                <a:gd name="T11" fmla="*/ 42 h 81"/>
                <a:gd name="T12" fmla="*/ 104 w 110"/>
                <a:gd name="T13" fmla="*/ 70 h 81"/>
                <a:gd name="T14" fmla="*/ 86 w 110"/>
                <a:gd name="T1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81">
                  <a:moveTo>
                    <a:pt x="86" y="81"/>
                  </a:moveTo>
                  <a:cubicBezTo>
                    <a:pt x="82" y="81"/>
                    <a:pt x="78" y="80"/>
                    <a:pt x="75" y="78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4" y="36"/>
                    <a:pt x="0" y="23"/>
                    <a:pt x="6" y="13"/>
                  </a:cubicBezTo>
                  <a:cubicBezTo>
                    <a:pt x="12" y="3"/>
                    <a:pt x="25" y="0"/>
                    <a:pt x="35" y="6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106" y="47"/>
                    <a:pt x="110" y="60"/>
                    <a:pt x="104" y="70"/>
                  </a:cubicBezTo>
                  <a:cubicBezTo>
                    <a:pt x="100" y="77"/>
                    <a:pt x="93" y="81"/>
                    <a:pt x="86" y="81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62"/>
            <p:cNvSpPr>
              <a:spLocks noEditPoints="1"/>
            </p:cNvSpPr>
            <p:nvPr/>
          </p:nvSpPr>
          <p:spPr bwMode="auto">
            <a:xfrm>
              <a:off x="5122863" y="3884612"/>
              <a:ext cx="2433638" cy="355600"/>
            </a:xfrm>
            <a:custGeom>
              <a:avLst/>
              <a:gdLst>
                <a:gd name="T0" fmla="*/ 2864 w 2897"/>
                <a:gd name="T1" fmla="*/ 420 h 422"/>
                <a:gd name="T2" fmla="*/ 2730 w 2897"/>
                <a:gd name="T3" fmla="*/ 327 h 422"/>
                <a:gd name="T4" fmla="*/ 2883 w 2897"/>
                <a:gd name="T5" fmla="*/ 383 h 422"/>
                <a:gd name="T6" fmla="*/ 2873 w 2897"/>
                <a:gd name="T7" fmla="*/ 422 h 422"/>
                <a:gd name="T8" fmla="*/ 2615 w 2897"/>
                <a:gd name="T9" fmla="*/ 291 h 422"/>
                <a:gd name="T10" fmla="*/ 2482 w 2897"/>
                <a:gd name="T11" fmla="*/ 199 h 422"/>
                <a:gd name="T12" fmla="*/ 2634 w 2897"/>
                <a:gd name="T13" fmla="*/ 254 h 422"/>
                <a:gd name="T14" fmla="*/ 2625 w 2897"/>
                <a:gd name="T15" fmla="*/ 294 h 422"/>
                <a:gd name="T16" fmla="*/ 2366 w 2897"/>
                <a:gd name="T17" fmla="*/ 163 h 422"/>
                <a:gd name="T18" fmla="*/ 2233 w 2897"/>
                <a:gd name="T19" fmla="*/ 70 h 422"/>
                <a:gd name="T20" fmla="*/ 2385 w 2897"/>
                <a:gd name="T21" fmla="*/ 126 h 422"/>
                <a:gd name="T22" fmla="*/ 2376 w 2897"/>
                <a:gd name="T23" fmla="*/ 165 h 422"/>
                <a:gd name="T24" fmla="*/ 2121 w 2897"/>
                <a:gd name="T25" fmla="*/ 59 h 422"/>
                <a:gd name="T26" fmla="*/ 1960 w 2897"/>
                <a:gd name="T27" fmla="*/ 37 h 422"/>
                <a:gd name="T28" fmla="*/ 2121 w 2897"/>
                <a:gd name="T29" fmla="*/ 18 h 422"/>
                <a:gd name="T30" fmla="*/ 2121 w 2897"/>
                <a:gd name="T31" fmla="*/ 59 h 422"/>
                <a:gd name="T32" fmla="*/ 1841 w 2897"/>
                <a:gd name="T33" fmla="*/ 57 h 422"/>
                <a:gd name="T34" fmla="*/ 1680 w 2897"/>
                <a:gd name="T35" fmla="*/ 35 h 422"/>
                <a:gd name="T36" fmla="*/ 1701 w 2897"/>
                <a:gd name="T37" fmla="*/ 14 h 422"/>
                <a:gd name="T38" fmla="*/ 1862 w 2897"/>
                <a:gd name="T39" fmla="*/ 36 h 422"/>
                <a:gd name="T40" fmla="*/ 1561 w 2897"/>
                <a:gd name="T41" fmla="*/ 55 h 422"/>
                <a:gd name="T42" fmla="*/ 1421 w 2897"/>
                <a:gd name="T43" fmla="*/ 54 h 422"/>
                <a:gd name="T44" fmla="*/ 1421 w 2897"/>
                <a:gd name="T45" fmla="*/ 12 h 422"/>
                <a:gd name="T46" fmla="*/ 1582 w 2897"/>
                <a:gd name="T47" fmla="*/ 34 h 422"/>
                <a:gd name="T48" fmla="*/ 1281 w 2897"/>
                <a:gd name="T49" fmla="*/ 52 h 422"/>
                <a:gd name="T50" fmla="*/ 1141 w 2897"/>
                <a:gd name="T51" fmla="*/ 51 h 422"/>
                <a:gd name="T52" fmla="*/ 1141 w 2897"/>
                <a:gd name="T53" fmla="*/ 9 h 422"/>
                <a:gd name="T54" fmla="*/ 1281 w 2897"/>
                <a:gd name="T55" fmla="*/ 10 h 422"/>
                <a:gd name="T56" fmla="*/ 1281 w 2897"/>
                <a:gd name="T57" fmla="*/ 52 h 422"/>
                <a:gd name="T58" fmla="*/ 1001 w 2897"/>
                <a:gd name="T59" fmla="*/ 50 h 422"/>
                <a:gd name="T60" fmla="*/ 840 w 2897"/>
                <a:gd name="T61" fmla="*/ 28 h 422"/>
                <a:gd name="T62" fmla="*/ 1001 w 2897"/>
                <a:gd name="T63" fmla="*/ 8 h 422"/>
                <a:gd name="T64" fmla="*/ 1001 w 2897"/>
                <a:gd name="T65" fmla="*/ 50 h 422"/>
                <a:gd name="T66" fmla="*/ 721 w 2897"/>
                <a:gd name="T67" fmla="*/ 48 h 422"/>
                <a:gd name="T68" fmla="*/ 560 w 2897"/>
                <a:gd name="T69" fmla="*/ 25 h 422"/>
                <a:gd name="T70" fmla="*/ 581 w 2897"/>
                <a:gd name="T71" fmla="*/ 5 h 422"/>
                <a:gd name="T72" fmla="*/ 742 w 2897"/>
                <a:gd name="T73" fmla="*/ 27 h 422"/>
                <a:gd name="T74" fmla="*/ 441 w 2897"/>
                <a:gd name="T75" fmla="*/ 45 h 422"/>
                <a:gd name="T76" fmla="*/ 301 w 2897"/>
                <a:gd name="T77" fmla="*/ 44 h 422"/>
                <a:gd name="T78" fmla="*/ 301 w 2897"/>
                <a:gd name="T79" fmla="*/ 2 h 422"/>
                <a:gd name="T80" fmla="*/ 462 w 2897"/>
                <a:gd name="T81" fmla="*/ 24 h 422"/>
                <a:gd name="T82" fmla="*/ 161 w 2897"/>
                <a:gd name="T83" fmla="*/ 43 h 422"/>
                <a:gd name="T84" fmla="*/ 21 w 2897"/>
                <a:gd name="T85" fmla="*/ 42 h 422"/>
                <a:gd name="T86" fmla="*/ 21 w 2897"/>
                <a:gd name="T87" fmla="*/ 0 h 422"/>
                <a:gd name="T88" fmla="*/ 161 w 2897"/>
                <a:gd name="T89" fmla="*/ 1 h 422"/>
                <a:gd name="T90" fmla="*/ 161 w 2897"/>
                <a:gd name="T91" fmla="*/ 43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97" h="422">
                  <a:moveTo>
                    <a:pt x="2873" y="422"/>
                  </a:moveTo>
                  <a:cubicBezTo>
                    <a:pt x="2870" y="422"/>
                    <a:pt x="2867" y="421"/>
                    <a:pt x="2864" y="420"/>
                  </a:cubicBezTo>
                  <a:cubicBezTo>
                    <a:pt x="2739" y="356"/>
                    <a:pt x="2739" y="356"/>
                    <a:pt x="2739" y="356"/>
                  </a:cubicBezTo>
                  <a:cubicBezTo>
                    <a:pt x="2729" y="350"/>
                    <a:pt x="2725" y="338"/>
                    <a:pt x="2730" y="327"/>
                  </a:cubicBezTo>
                  <a:cubicBezTo>
                    <a:pt x="2736" y="317"/>
                    <a:pt x="2748" y="313"/>
                    <a:pt x="2759" y="318"/>
                  </a:cubicBezTo>
                  <a:cubicBezTo>
                    <a:pt x="2883" y="383"/>
                    <a:pt x="2883" y="383"/>
                    <a:pt x="2883" y="383"/>
                  </a:cubicBezTo>
                  <a:cubicBezTo>
                    <a:pt x="2893" y="388"/>
                    <a:pt x="2897" y="401"/>
                    <a:pt x="2892" y="411"/>
                  </a:cubicBezTo>
                  <a:cubicBezTo>
                    <a:pt x="2888" y="418"/>
                    <a:pt x="2881" y="422"/>
                    <a:pt x="2873" y="422"/>
                  </a:cubicBezTo>
                  <a:close/>
                  <a:moveTo>
                    <a:pt x="2625" y="294"/>
                  </a:moveTo>
                  <a:cubicBezTo>
                    <a:pt x="2621" y="294"/>
                    <a:pt x="2618" y="293"/>
                    <a:pt x="2615" y="291"/>
                  </a:cubicBezTo>
                  <a:cubicBezTo>
                    <a:pt x="2491" y="227"/>
                    <a:pt x="2491" y="227"/>
                    <a:pt x="2491" y="227"/>
                  </a:cubicBezTo>
                  <a:cubicBezTo>
                    <a:pt x="2480" y="222"/>
                    <a:pt x="2476" y="209"/>
                    <a:pt x="2482" y="199"/>
                  </a:cubicBezTo>
                  <a:cubicBezTo>
                    <a:pt x="2487" y="189"/>
                    <a:pt x="2499" y="185"/>
                    <a:pt x="2510" y="190"/>
                  </a:cubicBezTo>
                  <a:cubicBezTo>
                    <a:pt x="2634" y="254"/>
                    <a:pt x="2634" y="254"/>
                    <a:pt x="2634" y="254"/>
                  </a:cubicBezTo>
                  <a:cubicBezTo>
                    <a:pt x="2644" y="259"/>
                    <a:pt x="2648" y="272"/>
                    <a:pt x="2643" y="282"/>
                  </a:cubicBezTo>
                  <a:cubicBezTo>
                    <a:pt x="2639" y="290"/>
                    <a:pt x="2632" y="294"/>
                    <a:pt x="2625" y="294"/>
                  </a:cubicBezTo>
                  <a:close/>
                  <a:moveTo>
                    <a:pt x="2376" y="165"/>
                  </a:moveTo>
                  <a:cubicBezTo>
                    <a:pt x="2372" y="165"/>
                    <a:pt x="2369" y="164"/>
                    <a:pt x="2366" y="163"/>
                  </a:cubicBezTo>
                  <a:cubicBezTo>
                    <a:pt x="2242" y="99"/>
                    <a:pt x="2242" y="99"/>
                    <a:pt x="2242" y="99"/>
                  </a:cubicBezTo>
                  <a:cubicBezTo>
                    <a:pt x="2231" y="93"/>
                    <a:pt x="2227" y="81"/>
                    <a:pt x="2233" y="70"/>
                  </a:cubicBezTo>
                  <a:cubicBezTo>
                    <a:pt x="2238" y="60"/>
                    <a:pt x="2251" y="56"/>
                    <a:pt x="2261" y="61"/>
                  </a:cubicBezTo>
                  <a:cubicBezTo>
                    <a:pt x="2385" y="126"/>
                    <a:pt x="2385" y="126"/>
                    <a:pt x="2385" y="126"/>
                  </a:cubicBezTo>
                  <a:cubicBezTo>
                    <a:pt x="2396" y="131"/>
                    <a:pt x="2400" y="144"/>
                    <a:pt x="2394" y="154"/>
                  </a:cubicBezTo>
                  <a:cubicBezTo>
                    <a:pt x="2391" y="161"/>
                    <a:pt x="2383" y="165"/>
                    <a:pt x="2376" y="165"/>
                  </a:cubicBezTo>
                  <a:close/>
                  <a:moveTo>
                    <a:pt x="2121" y="59"/>
                  </a:moveTo>
                  <a:cubicBezTo>
                    <a:pt x="2121" y="59"/>
                    <a:pt x="2121" y="59"/>
                    <a:pt x="2121" y="59"/>
                  </a:cubicBezTo>
                  <a:cubicBezTo>
                    <a:pt x="1981" y="58"/>
                    <a:pt x="1981" y="58"/>
                    <a:pt x="1981" y="58"/>
                  </a:cubicBezTo>
                  <a:cubicBezTo>
                    <a:pt x="1969" y="58"/>
                    <a:pt x="1960" y="49"/>
                    <a:pt x="1960" y="37"/>
                  </a:cubicBezTo>
                  <a:cubicBezTo>
                    <a:pt x="1960" y="26"/>
                    <a:pt x="1969" y="17"/>
                    <a:pt x="1981" y="16"/>
                  </a:cubicBezTo>
                  <a:cubicBezTo>
                    <a:pt x="2121" y="18"/>
                    <a:pt x="2121" y="18"/>
                    <a:pt x="2121" y="18"/>
                  </a:cubicBezTo>
                  <a:cubicBezTo>
                    <a:pt x="2133" y="18"/>
                    <a:pt x="2142" y="27"/>
                    <a:pt x="2142" y="39"/>
                  </a:cubicBezTo>
                  <a:cubicBezTo>
                    <a:pt x="2142" y="50"/>
                    <a:pt x="2133" y="59"/>
                    <a:pt x="2121" y="59"/>
                  </a:cubicBezTo>
                  <a:close/>
                  <a:moveTo>
                    <a:pt x="1841" y="57"/>
                  </a:moveTo>
                  <a:cubicBezTo>
                    <a:pt x="1841" y="57"/>
                    <a:pt x="1841" y="57"/>
                    <a:pt x="1841" y="57"/>
                  </a:cubicBezTo>
                  <a:cubicBezTo>
                    <a:pt x="1701" y="56"/>
                    <a:pt x="1701" y="56"/>
                    <a:pt x="1701" y="56"/>
                  </a:cubicBezTo>
                  <a:cubicBezTo>
                    <a:pt x="1689" y="56"/>
                    <a:pt x="1680" y="46"/>
                    <a:pt x="1680" y="35"/>
                  </a:cubicBezTo>
                  <a:cubicBezTo>
                    <a:pt x="1680" y="23"/>
                    <a:pt x="1690" y="14"/>
                    <a:pt x="1701" y="14"/>
                  </a:cubicBezTo>
                  <a:cubicBezTo>
                    <a:pt x="1701" y="14"/>
                    <a:pt x="1701" y="14"/>
                    <a:pt x="1701" y="14"/>
                  </a:cubicBezTo>
                  <a:cubicBezTo>
                    <a:pt x="1841" y="15"/>
                    <a:pt x="1841" y="15"/>
                    <a:pt x="1841" y="15"/>
                  </a:cubicBezTo>
                  <a:cubicBezTo>
                    <a:pt x="1853" y="15"/>
                    <a:pt x="1862" y="25"/>
                    <a:pt x="1862" y="36"/>
                  </a:cubicBezTo>
                  <a:cubicBezTo>
                    <a:pt x="1862" y="48"/>
                    <a:pt x="1853" y="57"/>
                    <a:pt x="1841" y="57"/>
                  </a:cubicBezTo>
                  <a:close/>
                  <a:moveTo>
                    <a:pt x="1561" y="55"/>
                  </a:moveTo>
                  <a:cubicBezTo>
                    <a:pt x="1561" y="55"/>
                    <a:pt x="1561" y="55"/>
                    <a:pt x="1561" y="55"/>
                  </a:cubicBezTo>
                  <a:cubicBezTo>
                    <a:pt x="1421" y="54"/>
                    <a:pt x="1421" y="54"/>
                    <a:pt x="1421" y="54"/>
                  </a:cubicBezTo>
                  <a:cubicBezTo>
                    <a:pt x="1409" y="53"/>
                    <a:pt x="1400" y="44"/>
                    <a:pt x="1400" y="32"/>
                  </a:cubicBezTo>
                  <a:cubicBezTo>
                    <a:pt x="1400" y="21"/>
                    <a:pt x="1409" y="12"/>
                    <a:pt x="1421" y="12"/>
                  </a:cubicBezTo>
                  <a:cubicBezTo>
                    <a:pt x="1561" y="13"/>
                    <a:pt x="1561" y="13"/>
                    <a:pt x="1561" y="13"/>
                  </a:cubicBezTo>
                  <a:cubicBezTo>
                    <a:pt x="1573" y="13"/>
                    <a:pt x="1582" y="22"/>
                    <a:pt x="1582" y="34"/>
                  </a:cubicBezTo>
                  <a:cubicBezTo>
                    <a:pt x="1582" y="45"/>
                    <a:pt x="1573" y="55"/>
                    <a:pt x="1561" y="55"/>
                  </a:cubicBezTo>
                  <a:close/>
                  <a:moveTo>
                    <a:pt x="1281" y="52"/>
                  </a:moveTo>
                  <a:cubicBezTo>
                    <a:pt x="1281" y="52"/>
                    <a:pt x="1281" y="52"/>
                    <a:pt x="1281" y="52"/>
                  </a:cubicBezTo>
                  <a:cubicBezTo>
                    <a:pt x="1141" y="51"/>
                    <a:pt x="1141" y="51"/>
                    <a:pt x="1141" y="51"/>
                  </a:cubicBezTo>
                  <a:cubicBezTo>
                    <a:pt x="1129" y="51"/>
                    <a:pt x="1120" y="42"/>
                    <a:pt x="1120" y="30"/>
                  </a:cubicBezTo>
                  <a:cubicBezTo>
                    <a:pt x="1120" y="19"/>
                    <a:pt x="1130" y="9"/>
                    <a:pt x="1141" y="9"/>
                  </a:cubicBezTo>
                  <a:cubicBezTo>
                    <a:pt x="1141" y="9"/>
                    <a:pt x="1141" y="9"/>
                    <a:pt x="1141" y="9"/>
                  </a:cubicBezTo>
                  <a:cubicBezTo>
                    <a:pt x="1281" y="10"/>
                    <a:pt x="1281" y="10"/>
                    <a:pt x="1281" y="10"/>
                  </a:cubicBezTo>
                  <a:cubicBezTo>
                    <a:pt x="1293" y="11"/>
                    <a:pt x="1302" y="20"/>
                    <a:pt x="1302" y="32"/>
                  </a:cubicBezTo>
                  <a:cubicBezTo>
                    <a:pt x="1302" y="43"/>
                    <a:pt x="1293" y="52"/>
                    <a:pt x="1281" y="52"/>
                  </a:cubicBezTo>
                  <a:close/>
                  <a:moveTo>
                    <a:pt x="1001" y="50"/>
                  </a:moveTo>
                  <a:cubicBezTo>
                    <a:pt x="1001" y="50"/>
                    <a:pt x="1001" y="50"/>
                    <a:pt x="1001" y="50"/>
                  </a:cubicBezTo>
                  <a:cubicBezTo>
                    <a:pt x="861" y="49"/>
                    <a:pt x="861" y="49"/>
                    <a:pt x="861" y="49"/>
                  </a:cubicBezTo>
                  <a:cubicBezTo>
                    <a:pt x="849" y="49"/>
                    <a:pt x="840" y="39"/>
                    <a:pt x="840" y="28"/>
                  </a:cubicBezTo>
                  <a:cubicBezTo>
                    <a:pt x="840" y="16"/>
                    <a:pt x="849" y="7"/>
                    <a:pt x="861" y="7"/>
                  </a:cubicBezTo>
                  <a:cubicBezTo>
                    <a:pt x="1001" y="8"/>
                    <a:pt x="1001" y="8"/>
                    <a:pt x="1001" y="8"/>
                  </a:cubicBezTo>
                  <a:cubicBezTo>
                    <a:pt x="1013" y="8"/>
                    <a:pt x="1022" y="18"/>
                    <a:pt x="1022" y="29"/>
                  </a:cubicBezTo>
                  <a:cubicBezTo>
                    <a:pt x="1022" y="41"/>
                    <a:pt x="1013" y="50"/>
                    <a:pt x="1001" y="50"/>
                  </a:cubicBezTo>
                  <a:close/>
                  <a:moveTo>
                    <a:pt x="721" y="48"/>
                  </a:moveTo>
                  <a:cubicBezTo>
                    <a:pt x="721" y="48"/>
                    <a:pt x="721" y="48"/>
                    <a:pt x="721" y="48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69" y="46"/>
                    <a:pt x="560" y="37"/>
                    <a:pt x="560" y="25"/>
                  </a:cubicBezTo>
                  <a:cubicBezTo>
                    <a:pt x="560" y="14"/>
                    <a:pt x="570" y="5"/>
                    <a:pt x="581" y="5"/>
                  </a:cubicBezTo>
                  <a:cubicBezTo>
                    <a:pt x="581" y="5"/>
                    <a:pt x="581" y="5"/>
                    <a:pt x="581" y="5"/>
                  </a:cubicBezTo>
                  <a:cubicBezTo>
                    <a:pt x="721" y="6"/>
                    <a:pt x="721" y="6"/>
                    <a:pt x="721" y="6"/>
                  </a:cubicBezTo>
                  <a:cubicBezTo>
                    <a:pt x="733" y="6"/>
                    <a:pt x="742" y="15"/>
                    <a:pt x="742" y="27"/>
                  </a:cubicBezTo>
                  <a:cubicBezTo>
                    <a:pt x="742" y="38"/>
                    <a:pt x="733" y="48"/>
                    <a:pt x="721" y="48"/>
                  </a:cubicBezTo>
                  <a:close/>
                  <a:moveTo>
                    <a:pt x="441" y="45"/>
                  </a:moveTo>
                  <a:cubicBezTo>
                    <a:pt x="441" y="45"/>
                    <a:pt x="441" y="45"/>
                    <a:pt x="441" y="45"/>
                  </a:cubicBezTo>
                  <a:cubicBezTo>
                    <a:pt x="301" y="44"/>
                    <a:pt x="301" y="44"/>
                    <a:pt x="301" y="44"/>
                  </a:cubicBezTo>
                  <a:cubicBezTo>
                    <a:pt x="289" y="44"/>
                    <a:pt x="280" y="34"/>
                    <a:pt x="280" y="23"/>
                  </a:cubicBezTo>
                  <a:cubicBezTo>
                    <a:pt x="280" y="11"/>
                    <a:pt x="289" y="2"/>
                    <a:pt x="301" y="2"/>
                  </a:cubicBezTo>
                  <a:cubicBezTo>
                    <a:pt x="441" y="3"/>
                    <a:pt x="441" y="3"/>
                    <a:pt x="441" y="3"/>
                  </a:cubicBezTo>
                  <a:cubicBezTo>
                    <a:pt x="453" y="3"/>
                    <a:pt x="462" y="13"/>
                    <a:pt x="462" y="24"/>
                  </a:cubicBezTo>
                  <a:cubicBezTo>
                    <a:pt x="462" y="36"/>
                    <a:pt x="452" y="45"/>
                    <a:pt x="441" y="45"/>
                  </a:cubicBezTo>
                  <a:close/>
                  <a:moveTo>
                    <a:pt x="161" y="43"/>
                  </a:moveTo>
                  <a:cubicBezTo>
                    <a:pt x="161" y="43"/>
                    <a:pt x="161" y="43"/>
                    <a:pt x="16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61" y="1"/>
                    <a:pt x="161" y="1"/>
                    <a:pt x="161" y="1"/>
                  </a:cubicBezTo>
                  <a:cubicBezTo>
                    <a:pt x="173" y="1"/>
                    <a:pt x="182" y="10"/>
                    <a:pt x="182" y="22"/>
                  </a:cubicBezTo>
                  <a:cubicBezTo>
                    <a:pt x="182" y="34"/>
                    <a:pt x="172" y="43"/>
                    <a:pt x="161" y="43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3"/>
            <p:cNvSpPr/>
            <p:nvPr/>
          </p:nvSpPr>
          <p:spPr bwMode="auto">
            <a:xfrm>
              <a:off x="4965700" y="3870325"/>
              <a:ext cx="96838" cy="42863"/>
            </a:xfrm>
            <a:custGeom>
              <a:avLst/>
              <a:gdLst>
                <a:gd name="T0" fmla="*/ 93 w 115"/>
                <a:gd name="T1" fmla="*/ 51 h 51"/>
                <a:gd name="T2" fmla="*/ 90 w 115"/>
                <a:gd name="T3" fmla="*/ 51 h 51"/>
                <a:gd name="T4" fmla="*/ 20 w 115"/>
                <a:gd name="T5" fmla="*/ 43 h 51"/>
                <a:gd name="T6" fmla="*/ 1 w 115"/>
                <a:gd name="T7" fmla="*/ 19 h 51"/>
                <a:gd name="T8" fmla="*/ 25 w 115"/>
                <a:gd name="T9" fmla="*/ 1 h 51"/>
                <a:gd name="T10" fmla="*/ 95 w 115"/>
                <a:gd name="T11" fmla="*/ 9 h 51"/>
                <a:gd name="T12" fmla="*/ 114 w 115"/>
                <a:gd name="T13" fmla="*/ 33 h 51"/>
                <a:gd name="T14" fmla="*/ 93 w 115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51">
                  <a:moveTo>
                    <a:pt x="93" y="51"/>
                  </a:moveTo>
                  <a:cubicBezTo>
                    <a:pt x="92" y="51"/>
                    <a:pt x="91" y="51"/>
                    <a:pt x="90" y="51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8" y="41"/>
                    <a:pt x="0" y="31"/>
                    <a:pt x="1" y="19"/>
                  </a:cubicBezTo>
                  <a:cubicBezTo>
                    <a:pt x="3" y="8"/>
                    <a:pt x="13" y="0"/>
                    <a:pt x="25" y="1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107" y="11"/>
                    <a:pt x="115" y="21"/>
                    <a:pt x="114" y="33"/>
                  </a:cubicBezTo>
                  <a:cubicBezTo>
                    <a:pt x="112" y="43"/>
                    <a:pt x="103" y="51"/>
                    <a:pt x="93" y="51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4"/>
            <p:cNvSpPr/>
            <p:nvPr/>
          </p:nvSpPr>
          <p:spPr bwMode="auto">
            <a:xfrm>
              <a:off x="5762625" y="2265362"/>
              <a:ext cx="76200" cy="84138"/>
            </a:xfrm>
            <a:custGeom>
              <a:avLst/>
              <a:gdLst>
                <a:gd name="T0" fmla="*/ 66 w 90"/>
                <a:gd name="T1" fmla="*/ 101 h 101"/>
                <a:gd name="T2" fmla="*/ 50 w 90"/>
                <a:gd name="T3" fmla="*/ 93 h 101"/>
                <a:gd name="T4" fmla="*/ 7 w 90"/>
                <a:gd name="T5" fmla="*/ 36 h 101"/>
                <a:gd name="T6" fmla="*/ 11 w 90"/>
                <a:gd name="T7" fmla="*/ 7 h 101"/>
                <a:gd name="T8" fmla="*/ 40 w 90"/>
                <a:gd name="T9" fmla="*/ 11 h 101"/>
                <a:gd name="T10" fmla="*/ 83 w 90"/>
                <a:gd name="T11" fmla="*/ 68 h 101"/>
                <a:gd name="T12" fmla="*/ 79 w 90"/>
                <a:gd name="T13" fmla="*/ 97 h 101"/>
                <a:gd name="T14" fmla="*/ 66 w 90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101">
                  <a:moveTo>
                    <a:pt x="66" y="101"/>
                  </a:moveTo>
                  <a:cubicBezTo>
                    <a:pt x="60" y="101"/>
                    <a:pt x="54" y="99"/>
                    <a:pt x="50" y="9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0" y="27"/>
                    <a:pt x="2" y="14"/>
                    <a:pt x="11" y="7"/>
                  </a:cubicBezTo>
                  <a:cubicBezTo>
                    <a:pt x="20" y="0"/>
                    <a:pt x="33" y="2"/>
                    <a:pt x="40" y="11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90" y="77"/>
                    <a:pt x="88" y="90"/>
                    <a:pt x="79" y="97"/>
                  </a:cubicBezTo>
                  <a:cubicBezTo>
                    <a:pt x="75" y="100"/>
                    <a:pt x="71" y="101"/>
                    <a:pt x="66" y="101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5"/>
            <p:cNvSpPr>
              <a:spLocks noEditPoints="1"/>
            </p:cNvSpPr>
            <p:nvPr/>
          </p:nvSpPr>
          <p:spPr bwMode="auto">
            <a:xfrm>
              <a:off x="5867400" y="2401887"/>
              <a:ext cx="1020763" cy="1428750"/>
            </a:xfrm>
            <a:custGeom>
              <a:avLst/>
              <a:gdLst>
                <a:gd name="T0" fmla="*/ 1174 w 1215"/>
                <a:gd name="T1" fmla="*/ 1691 h 1699"/>
                <a:gd name="T2" fmla="*/ 1101 w 1215"/>
                <a:gd name="T3" fmla="*/ 1551 h 1699"/>
                <a:gd name="T4" fmla="*/ 1208 w 1215"/>
                <a:gd name="T5" fmla="*/ 1666 h 1699"/>
                <a:gd name="T6" fmla="*/ 1191 w 1215"/>
                <a:gd name="T7" fmla="*/ 1699 h 1699"/>
                <a:gd name="T8" fmla="*/ 1019 w 1215"/>
                <a:gd name="T9" fmla="*/ 1470 h 1699"/>
                <a:gd name="T10" fmla="*/ 946 w 1215"/>
                <a:gd name="T11" fmla="*/ 1331 h 1699"/>
                <a:gd name="T12" fmla="*/ 1053 w 1215"/>
                <a:gd name="T13" fmla="*/ 1446 h 1699"/>
                <a:gd name="T14" fmla="*/ 1036 w 1215"/>
                <a:gd name="T15" fmla="*/ 1479 h 1699"/>
                <a:gd name="T16" fmla="*/ 863 w 1215"/>
                <a:gd name="T17" fmla="*/ 1249 h 1699"/>
                <a:gd name="T18" fmla="*/ 790 w 1215"/>
                <a:gd name="T19" fmla="*/ 1110 h 1699"/>
                <a:gd name="T20" fmla="*/ 897 w 1215"/>
                <a:gd name="T21" fmla="*/ 1225 h 1699"/>
                <a:gd name="T22" fmla="*/ 880 w 1215"/>
                <a:gd name="T23" fmla="*/ 1258 h 1699"/>
                <a:gd name="T24" fmla="*/ 707 w 1215"/>
                <a:gd name="T25" fmla="*/ 1029 h 1699"/>
                <a:gd name="T26" fmla="*/ 634 w 1215"/>
                <a:gd name="T27" fmla="*/ 889 h 1699"/>
                <a:gd name="T28" fmla="*/ 741 w 1215"/>
                <a:gd name="T29" fmla="*/ 1005 h 1699"/>
                <a:gd name="T30" fmla="*/ 724 w 1215"/>
                <a:gd name="T31" fmla="*/ 1038 h 1699"/>
                <a:gd name="T32" fmla="*/ 551 w 1215"/>
                <a:gd name="T33" fmla="*/ 808 h 1699"/>
                <a:gd name="T34" fmla="*/ 479 w 1215"/>
                <a:gd name="T35" fmla="*/ 669 h 1699"/>
                <a:gd name="T36" fmla="*/ 586 w 1215"/>
                <a:gd name="T37" fmla="*/ 784 h 1699"/>
                <a:gd name="T38" fmla="*/ 569 w 1215"/>
                <a:gd name="T39" fmla="*/ 817 h 1699"/>
                <a:gd name="T40" fmla="*/ 396 w 1215"/>
                <a:gd name="T41" fmla="*/ 588 h 1699"/>
                <a:gd name="T42" fmla="*/ 323 w 1215"/>
                <a:gd name="T43" fmla="*/ 448 h 1699"/>
                <a:gd name="T44" fmla="*/ 430 w 1215"/>
                <a:gd name="T45" fmla="*/ 564 h 1699"/>
                <a:gd name="T46" fmla="*/ 413 w 1215"/>
                <a:gd name="T47" fmla="*/ 597 h 1699"/>
                <a:gd name="T48" fmla="*/ 240 w 1215"/>
                <a:gd name="T49" fmla="*/ 367 h 1699"/>
                <a:gd name="T50" fmla="*/ 167 w 1215"/>
                <a:gd name="T51" fmla="*/ 228 h 1699"/>
                <a:gd name="T52" fmla="*/ 274 w 1215"/>
                <a:gd name="T53" fmla="*/ 343 h 1699"/>
                <a:gd name="T54" fmla="*/ 257 w 1215"/>
                <a:gd name="T55" fmla="*/ 376 h 1699"/>
                <a:gd name="T56" fmla="*/ 84 w 1215"/>
                <a:gd name="T57" fmla="*/ 147 h 1699"/>
                <a:gd name="T58" fmla="*/ 12 w 1215"/>
                <a:gd name="T59" fmla="*/ 7 h 1699"/>
                <a:gd name="T60" fmla="*/ 119 w 1215"/>
                <a:gd name="T61" fmla="*/ 122 h 1699"/>
                <a:gd name="T62" fmla="*/ 102 w 1215"/>
                <a:gd name="T63" fmla="*/ 155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15" h="1699">
                  <a:moveTo>
                    <a:pt x="1191" y="1699"/>
                  </a:moveTo>
                  <a:cubicBezTo>
                    <a:pt x="1185" y="1699"/>
                    <a:pt x="1178" y="1696"/>
                    <a:pt x="1174" y="1691"/>
                  </a:cubicBezTo>
                  <a:cubicBezTo>
                    <a:pt x="1096" y="1580"/>
                    <a:pt x="1096" y="1580"/>
                    <a:pt x="1096" y="1580"/>
                  </a:cubicBezTo>
                  <a:cubicBezTo>
                    <a:pt x="1090" y="1571"/>
                    <a:pt x="1092" y="1558"/>
                    <a:pt x="1101" y="1551"/>
                  </a:cubicBezTo>
                  <a:cubicBezTo>
                    <a:pt x="1111" y="1544"/>
                    <a:pt x="1124" y="1547"/>
                    <a:pt x="1131" y="1556"/>
                  </a:cubicBezTo>
                  <a:cubicBezTo>
                    <a:pt x="1208" y="1666"/>
                    <a:pt x="1208" y="1666"/>
                    <a:pt x="1208" y="1666"/>
                  </a:cubicBezTo>
                  <a:cubicBezTo>
                    <a:pt x="1215" y="1676"/>
                    <a:pt x="1213" y="1689"/>
                    <a:pt x="1203" y="1696"/>
                  </a:cubicBezTo>
                  <a:cubicBezTo>
                    <a:pt x="1200" y="1698"/>
                    <a:pt x="1196" y="1699"/>
                    <a:pt x="1191" y="1699"/>
                  </a:cubicBezTo>
                  <a:close/>
                  <a:moveTo>
                    <a:pt x="1036" y="1479"/>
                  </a:moveTo>
                  <a:cubicBezTo>
                    <a:pt x="1029" y="1479"/>
                    <a:pt x="1023" y="1476"/>
                    <a:pt x="1019" y="1470"/>
                  </a:cubicBezTo>
                  <a:cubicBezTo>
                    <a:pt x="941" y="1360"/>
                    <a:pt x="941" y="1360"/>
                    <a:pt x="941" y="1360"/>
                  </a:cubicBezTo>
                  <a:cubicBezTo>
                    <a:pt x="934" y="1350"/>
                    <a:pt x="936" y="1337"/>
                    <a:pt x="946" y="1331"/>
                  </a:cubicBezTo>
                  <a:cubicBezTo>
                    <a:pt x="955" y="1324"/>
                    <a:pt x="968" y="1326"/>
                    <a:pt x="975" y="1336"/>
                  </a:cubicBezTo>
                  <a:cubicBezTo>
                    <a:pt x="1053" y="1446"/>
                    <a:pt x="1053" y="1446"/>
                    <a:pt x="1053" y="1446"/>
                  </a:cubicBezTo>
                  <a:cubicBezTo>
                    <a:pt x="1059" y="1455"/>
                    <a:pt x="1057" y="1468"/>
                    <a:pt x="1048" y="1475"/>
                  </a:cubicBezTo>
                  <a:cubicBezTo>
                    <a:pt x="1044" y="1478"/>
                    <a:pt x="1040" y="1479"/>
                    <a:pt x="1036" y="1479"/>
                  </a:cubicBezTo>
                  <a:close/>
                  <a:moveTo>
                    <a:pt x="880" y="1258"/>
                  </a:moveTo>
                  <a:cubicBezTo>
                    <a:pt x="873" y="1258"/>
                    <a:pt x="867" y="1255"/>
                    <a:pt x="863" y="1249"/>
                  </a:cubicBezTo>
                  <a:cubicBezTo>
                    <a:pt x="785" y="1139"/>
                    <a:pt x="785" y="1139"/>
                    <a:pt x="785" y="1139"/>
                  </a:cubicBezTo>
                  <a:cubicBezTo>
                    <a:pt x="778" y="1130"/>
                    <a:pt x="781" y="1117"/>
                    <a:pt x="790" y="1110"/>
                  </a:cubicBezTo>
                  <a:cubicBezTo>
                    <a:pt x="799" y="1103"/>
                    <a:pt x="813" y="1106"/>
                    <a:pt x="819" y="1115"/>
                  </a:cubicBezTo>
                  <a:cubicBezTo>
                    <a:pt x="897" y="1225"/>
                    <a:pt x="897" y="1225"/>
                    <a:pt x="897" y="1225"/>
                  </a:cubicBezTo>
                  <a:cubicBezTo>
                    <a:pt x="904" y="1235"/>
                    <a:pt x="901" y="1248"/>
                    <a:pt x="892" y="1254"/>
                  </a:cubicBezTo>
                  <a:cubicBezTo>
                    <a:pt x="888" y="1257"/>
                    <a:pt x="884" y="1258"/>
                    <a:pt x="880" y="1258"/>
                  </a:cubicBezTo>
                  <a:close/>
                  <a:moveTo>
                    <a:pt x="724" y="1038"/>
                  </a:moveTo>
                  <a:cubicBezTo>
                    <a:pt x="718" y="1038"/>
                    <a:pt x="711" y="1035"/>
                    <a:pt x="707" y="1029"/>
                  </a:cubicBezTo>
                  <a:cubicBezTo>
                    <a:pt x="629" y="919"/>
                    <a:pt x="629" y="919"/>
                    <a:pt x="629" y="919"/>
                  </a:cubicBezTo>
                  <a:cubicBezTo>
                    <a:pt x="623" y="909"/>
                    <a:pt x="625" y="896"/>
                    <a:pt x="634" y="889"/>
                  </a:cubicBezTo>
                  <a:cubicBezTo>
                    <a:pt x="644" y="883"/>
                    <a:pt x="657" y="885"/>
                    <a:pt x="664" y="894"/>
                  </a:cubicBezTo>
                  <a:cubicBezTo>
                    <a:pt x="741" y="1005"/>
                    <a:pt x="741" y="1005"/>
                    <a:pt x="741" y="1005"/>
                  </a:cubicBezTo>
                  <a:cubicBezTo>
                    <a:pt x="748" y="1014"/>
                    <a:pt x="746" y="1027"/>
                    <a:pt x="736" y="1034"/>
                  </a:cubicBezTo>
                  <a:cubicBezTo>
                    <a:pt x="733" y="1036"/>
                    <a:pt x="728" y="1038"/>
                    <a:pt x="724" y="1038"/>
                  </a:cubicBezTo>
                  <a:close/>
                  <a:moveTo>
                    <a:pt x="569" y="817"/>
                  </a:moveTo>
                  <a:cubicBezTo>
                    <a:pt x="562" y="817"/>
                    <a:pt x="556" y="814"/>
                    <a:pt x="551" y="808"/>
                  </a:cubicBezTo>
                  <a:cubicBezTo>
                    <a:pt x="474" y="698"/>
                    <a:pt x="474" y="698"/>
                    <a:pt x="474" y="698"/>
                  </a:cubicBezTo>
                  <a:cubicBezTo>
                    <a:pt x="467" y="689"/>
                    <a:pt x="469" y="675"/>
                    <a:pt x="479" y="669"/>
                  </a:cubicBezTo>
                  <a:cubicBezTo>
                    <a:pt x="488" y="662"/>
                    <a:pt x="501" y="664"/>
                    <a:pt x="508" y="674"/>
                  </a:cubicBezTo>
                  <a:cubicBezTo>
                    <a:pt x="586" y="784"/>
                    <a:pt x="586" y="784"/>
                    <a:pt x="586" y="784"/>
                  </a:cubicBezTo>
                  <a:cubicBezTo>
                    <a:pt x="592" y="794"/>
                    <a:pt x="590" y="807"/>
                    <a:pt x="581" y="813"/>
                  </a:cubicBezTo>
                  <a:cubicBezTo>
                    <a:pt x="577" y="816"/>
                    <a:pt x="573" y="817"/>
                    <a:pt x="569" y="817"/>
                  </a:cubicBezTo>
                  <a:close/>
                  <a:moveTo>
                    <a:pt x="413" y="597"/>
                  </a:moveTo>
                  <a:cubicBezTo>
                    <a:pt x="406" y="597"/>
                    <a:pt x="400" y="593"/>
                    <a:pt x="396" y="588"/>
                  </a:cubicBezTo>
                  <a:cubicBezTo>
                    <a:pt x="318" y="477"/>
                    <a:pt x="318" y="477"/>
                    <a:pt x="318" y="477"/>
                  </a:cubicBezTo>
                  <a:cubicBezTo>
                    <a:pt x="311" y="468"/>
                    <a:pt x="314" y="455"/>
                    <a:pt x="323" y="448"/>
                  </a:cubicBezTo>
                  <a:cubicBezTo>
                    <a:pt x="332" y="442"/>
                    <a:pt x="345" y="444"/>
                    <a:pt x="352" y="453"/>
                  </a:cubicBezTo>
                  <a:cubicBezTo>
                    <a:pt x="430" y="564"/>
                    <a:pt x="430" y="564"/>
                    <a:pt x="430" y="564"/>
                  </a:cubicBezTo>
                  <a:cubicBezTo>
                    <a:pt x="437" y="573"/>
                    <a:pt x="434" y="586"/>
                    <a:pt x="425" y="593"/>
                  </a:cubicBezTo>
                  <a:cubicBezTo>
                    <a:pt x="421" y="595"/>
                    <a:pt x="417" y="597"/>
                    <a:pt x="413" y="597"/>
                  </a:cubicBezTo>
                  <a:close/>
                  <a:moveTo>
                    <a:pt x="257" y="376"/>
                  </a:moveTo>
                  <a:cubicBezTo>
                    <a:pt x="251" y="376"/>
                    <a:pt x="244" y="373"/>
                    <a:pt x="240" y="367"/>
                  </a:cubicBezTo>
                  <a:cubicBezTo>
                    <a:pt x="162" y="257"/>
                    <a:pt x="162" y="257"/>
                    <a:pt x="162" y="257"/>
                  </a:cubicBezTo>
                  <a:cubicBezTo>
                    <a:pt x="156" y="247"/>
                    <a:pt x="158" y="234"/>
                    <a:pt x="167" y="228"/>
                  </a:cubicBezTo>
                  <a:cubicBezTo>
                    <a:pt x="177" y="221"/>
                    <a:pt x="190" y="223"/>
                    <a:pt x="196" y="233"/>
                  </a:cubicBezTo>
                  <a:cubicBezTo>
                    <a:pt x="274" y="343"/>
                    <a:pt x="274" y="343"/>
                    <a:pt x="274" y="343"/>
                  </a:cubicBezTo>
                  <a:cubicBezTo>
                    <a:pt x="281" y="352"/>
                    <a:pt x="279" y="366"/>
                    <a:pt x="269" y="372"/>
                  </a:cubicBezTo>
                  <a:cubicBezTo>
                    <a:pt x="266" y="375"/>
                    <a:pt x="261" y="376"/>
                    <a:pt x="257" y="376"/>
                  </a:cubicBezTo>
                  <a:close/>
                  <a:moveTo>
                    <a:pt x="102" y="155"/>
                  </a:moveTo>
                  <a:cubicBezTo>
                    <a:pt x="95" y="155"/>
                    <a:pt x="88" y="152"/>
                    <a:pt x="84" y="147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0" y="27"/>
                    <a:pt x="2" y="14"/>
                    <a:pt x="12" y="7"/>
                  </a:cubicBezTo>
                  <a:cubicBezTo>
                    <a:pt x="21" y="0"/>
                    <a:pt x="34" y="3"/>
                    <a:pt x="41" y="12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125" y="132"/>
                    <a:pt x="123" y="145"/>
                    <a:pt x="114" y="152"/>
                  </a:cubicBezTo>
                  <a:cubicBezTo>
                    <a:pt x="110" y="154"/>
                    <a:pt x="106" y="155"/>
                    <a:pt x="102" y="155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6"/>
            <p:cNvSpPr/>
            <p:nvPr/>
          </p:nvSpPr>
          <p:spPr bwMode="auto">
            <a:xfrm>
              <a:off x="6891338" y="3851275"/>
              <a:ext cx="74613" cy="84138"/>
            </a:xfrm>
            <a:custGeom>
              <a:avLst/>
              <a:gdLst>
                <a:gd name="T0" fmla="*/ 67 w 90"/>
                <a:gd name="T1" fmla="*/ 101 h 101"/>
                <a:gd name="T2" fmla="*/ 50 w 90"/>
                <a:gd name="T3" fmla="*/ 93 h 101"/>
                <a:gd name="T4" fmla="*/ 7 w 90"/>
                <a:gd name="T5" fmla="*/ 36 h 101"/>
                <a:gd name="T6" fmla="*/ 11 w 90"/>
                <a:gd name="T7" fmla="*/ 7 h 101"/>
                <a:gd name="T8" fmla="*/ 41 w 90"/>
                <a:gd name="T9" fmla="*/ 11 h 101"/>
                <a:gd name="T10" fmla="*/ 83 w 90"/>
                <a:gd name="T11" fmla="*/ 67 h 101"/>
                <a:gd name="T12" fmla="*/ 79 w 90"/>
                <a:gd name="T13" fmla="*/ 97 h 101"/>
                <a:gd name="T14" fmla="*/ 67 w 90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101">
                  <a:moveTo>
                    <a:pt x="67" y="101"/>
                  </a:moveTo>
                  <a:cubicBezTo>
                    <a:pt x="60" y="101"/>
                    <a:pt x="54" y="98"/>
                    <a:pt x="50" y="9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0" y="27"/>
                    <a:pt x="2" y="14"/>
                    <a:pt x="11" y="7"/>
                  </a:cubicBezTo>
                  <a:cubicBezTo>
                    <a:pt x="21" y="0"/>
                    <a:pt x="34" y="1"/>
                    <a:pt x="41" y="11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90" y="77"/>
                    <a:pt x="89" y="90"/>
                    <a:pt x="79" y="97"/>
                  </a:cubicBezTo>
                  <a:cubicBezTo>
                    <a:pt x="76" y="100"/>
                    <a:pt x="71" y="101"/>
                    <a:pt x="67" y="101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67"/>
            <p:cNvSpPr>
              <a:spLocks noEditPoints="1"/>
            </p:cNvSpPr>
            <p:nvPr/>
          </p:nvSpPr>
          <p:spPr bwMode="auto">
            <a:xfrm>
              <a:off x="3897313" y="1016000"/>
              <a:ext cx="3819525" cy="4408488"/>
            </a:xfrm>
            <a:custGeom>
              <a:avLst/>
              <a:gdLst>
                <a:gd name="T0" fmla="*/ 1200 w 2406"/>
                <a:gd name="T1" fmla="*/ 2777 h 2777"/>
                <a:gd name="T2" fmla="*/ 0 w 2406"/>
                <a:gd name="T3" fmla="*/ 2081 h 2777"/>
                <a:gd name="T4" fmla="*/ 0 w 2406"/>
                <a:gd name="T5" fmla="*/ 2073 h 2777"/>
                <a:gd name="T6" fmla="*/ 3 w 2406"/>
                <a:gd name="T7" fmla="*/ 692 h 2777"/>
                <a:gd name="T8" fmla="*/ 1206 w 2406"/>
                <a:gd name="T9" fmla="*/ 0 h 2777"/>
                <a:gd name="T10" fmla="*/ 2406 w 2406"/>
                <a:gd name="T11" fmla="*/ 696 h 2777"/>
                <a:gd name="T12" fmla="*/ 2406 w 2406"/>
                <a:gd name="T13" fmla="*/ 704 h 2777"/>
                <a:gd name="T14" fmla="*/ 2403 w 2406"/>
                <a:gd name="T15" fmla="*/ 2084 h 2777"/>
                <a:gd name="T16" fmla="*/ 1200 w 2406"/>
                <a:gd name="T17" fmla="*/ 2777 h 2777"/>
                <a:gd name="T18" fmla="*/ 29 w 2406"/>
                <a:gd name="T19" fmla="*/ 2064 h 2777"/>
                <a:gd name="T20" fmla="*/ 1200 w 2406"/>
                <a:gd name="T21" fmla="*/ 2744 h 2777"/>
                <a:gd name="T22" fmla="*/ 2374 w 2406"/>
                <a:gd name="T23" fmla="*/ 2068 h 2777"/>
                <a:gd name="T24" fmla="*/ 2377 w 2406"/>
                <a:gd name="T25" fmla="*/ 712 h 2777"/>
                <a:gd name="T26" fmla="*/ 1206 w 2406"/>
                <a:gd name="T27" fmla="*/ 33 h 2777"/>
                <a:gd name="T28" fmla="*/ 31 w 2406"/>
                <a:gd name="T29" fmla="*/ 709 h 2777"/>
                <a:gd name="T30" fmla="*/ 29 w 2406"/>
                <a:gd name="T31" fmla="*/ 2064 h 2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06" h="2777">
                  <a:moveTo>
                    <a:pt x="1200" y="2777"/>
                  </a:moveTo>
                  <a:lnTo>
                    <a:pt x="0" y="2081"/>
                  </a:lnTo>
                  <a:lnTo>
                    <a:pt x="0" y="2073"/>
                  </a:lnTo>
                  <a:lnTo>
                    <a:pt x="3" y="692"/>
                  </a:lnTo>
                  <a:lnTo>
                    <a:pt x="1206" y="0"/>
                  </a:lnTo>
                  <a:lnTo>
                    <a:pt x="2406" y="696"/>
                  </a:lnTo>
                  <a:lnTo>
                    <a:pt x="2406" y="704"/>
                  </a:lnTo>
                  <a:lnTo>
                    <a:pt x="2403" y="2084"/>
                  </a:lnTo>
                  <a:lnTo>
                    <a:pt x="1200" y="2777"/>
                  </a:lnTo>
                  <a:close/>
                  <a:moveTo>
                    <a:pt x="29" y="2064"/>
                  </a:moveTo>
                  <a:lnTo>
                    <a:pt x="1200" y="2744"/>
                  </a:lnTo>
                  <a:lnTo>
                    <a:pt x="2374" y="2068"/>
                  </a:lnTo>
                  <a:lnTo>
                    <a:pt x="2377" y="712"/>
                  </a:lnTo>
                  <a:lnTo>
                    <a:pt x="1206" y="33"/>
                  </a:lnTo>
                  <a:lnTo>
                    <a:pt x="31" y="709"/>
                  </a:lnTo>
                  <a:lnTo>
                    <a:pt x="29" y="2064"/>
                  </a:ln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68"/>
            <p:cNvSpPr>
              <a:spLocks noEditPoints="1"/>
            </p:cNvSpPr>
            <p:nvPr/>
          </p:nvSpPr>
          <p:spPr bwMode="auto">
            <a:xfrm>
              <a:off x="3887788" y="1004887"/>
              <a:ext cx="3832225" cy="3587750"/>
            </a:xfrm>
            <a:custGeom>
              <a:avLst/>
              <a:gdLst>
                <a:gd name="T0" fmla="*/ 1232 w 2414"/>
                <a:gd name="T1" fmla="*/ 2260 h 2260"/>
                <a:gd name="T2" fmla="*/ 1230 w 2414"/>
                <a:gd name="T3" fmla="*/ 2260 h 2260"/>
                <a:gd name="T4" fmla="*/ 0 w 2414"/>
                <a:gd name="T5" fmla="*/ 2091 h 2260"/>
                <a:gd name="T6" fmla="*/ 498 w 2414"/>
                <a:gd name="T7" fmla="*/ 977 h 2260"/>
                <a:gd name="T8" fmla="*/ 499 w 2414"/>
                <a:gd name="T9" fmla="*/ 976 h 2260"/>
                <a:gd name="T10" fmla="*/ 1211 w 2414"/>
                <a:gd name="T11" fmla="*/ 0 h 2260"/>
                <a:gd name="T12" fmla="*/ 2033 w 2414"/>
                <a:gd name="T13" fmla="*/ 982 h 2260"/>
                <a:gd name="T14" fmla="*/ 2033 w 2414"/>
                <a:gd name="T15" fmla="*/ 984 h 2260"/>
                <a:gd name="T16" fmla="*/ 2414 w 2414"/>
                <a:gd name="T17" fmla="*/ 2095 h 2260"/>
                <a:gd name="T18" fmla="*/ 1232 w 2414"/>
                <a:gd name="T19" fmla="*/ 2260 h 2260"/>
                <a:gd name="T20" fmla="*/ 41 w 2414"/>
                <a:gd name="T21" fmla="*/ 2068 h 2260"/>
                <a:gd name="T22" fmla="*/ 1232 w 2414"/>
                <a:gd name="T23" fmla="*/ 2232 h 2260"/>
                <a:gd name="T24" fmla="*/ 2376 w 2414"/>
                <a:gd name="T25" fmla="*/ 2072 h 2260"/>
                <a:gd name="T26" fmla="*/ 2007 w 2414"/>
                <a:gd name="T27" fmla="*/ 996 h 2260"/>
                <a:gd name="T28" fmla="*/ 1213 w 2414"/>
                <a:gd name="T29" fmla="*/ 47 h 2260"/>
                <a:gd name="T30" fmla="*/ 523 w 2414"/>
                <a:gd name="T31" fmla="*/ 992 h 2260"/>
                <a:gd name="T32" fmla="*/ 41 w 2414"/>
                <a:gd name="T33" fmla="*/ 2068 h 2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4" h="2260">
                  <a:moveTo>
                    <a:pt x="1232" y="2260"/>
                  </a:moveTo>
                  <a:lnTo>
                    <a:pt x="1230" y="2260"/>
                  </a:lnTo>
                  <a:lnTo>
                    <a:pt x="0" y="2091"/>
                  </a:lnTo>
                  <a:lnTo>
                    <a:pt x="498" y="977"/>
                  </a:lnTo>
                  <a:lnTo>
                    <a:pt x="499" y="976"/>
                  </a:lnTo>
                  <a:lnTo>
                    <a:pt x="1211" y="0"/>
                  </a:lnTo>
                  <a:lnTo>
                    <a:pt x="2033" y="982"/>
                  </a:lnTo>
                  <a:lnTo>
                    <a:pt x="2033" y="984"/>
                  </a:lnTo>
                  <a:lnTo>
                    <a:pt x="2414" y="2095"/>
                  </a:lnTo>
                  <a:lnTo>
                    <a:pt x="1232" y="2260"/>
                  </a:lnTo>
                  <a:close/>
                  <a:moveTo>
                    <a:pt x="41" y="2068"/>
                  </a:moveTo>
                  <a:lnTo>
                    <a:pt x="1232" y="2232"/>
                  </a:lnTo>
                  <a:lnTo>
                    <a:pt x="2376" y="2072"/>
                  </a:lnTo>
                  <a:lnTo>
                    <a:pt x="2007" y="996"/>
                  </a:lnTo>
                  <a:lnTo>
                    <a:pt x="1213" y="47"/>
                  </a:lnTo>
                  <a:lnTo>
                    <a:pt x="523" y="992"/>
                  </a:lnTo>
                  <a:lnTo>
                    <a:pt x="41" y="2068"/>
                  </a:ln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4697413" y="2116137"/>
              <a:ext cx="3009900" cy="481013"/>
            </a:xfrm>
            <a:custGeom>
              <a:avLst/>
              <a:gdLst>
                <a:gd name="T0" fmla="*/ 1515 w 1896"/>
                <a:gd name="T1" fmla="*/ 303 h 303"/>
                <a:gd name="T2" fmla="*/ 1510 w 1896"/>
                <a:gd name="T3" fmla="*/ 303 h 303"/>
                <a:gd name="T4" fmla="*/ 0 w 1896"/>
                <a:gd name="T5" fmla="*/ 299 h 303"/>
                <a:gd name="T6" fmla="*/ 1 w 1896"/>
                <a:gd name="T7" fmla="*/ 270 h 303"/>
                <a:gd name="T8" fmla="*/ 1505 w 1896"/>
                <a:gd name="T9" fmla="*/ 275 h 303"/>
                <a:gd name="T10" fmla="*/ 1879 w 1896"/>
                <a:gd name="T11" fmla="*/ 0 h 303"/>
                <a:gd name="T12" fmla="*/ 1896 w 1896"/>
                <a:gd name="T13" fmla="*/ 23 h 303"/>
                <a:gd name="T14" fmla="*/ 1515 w 1896"/>
                <a:gd name="T15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6" h="303">
                  <a:moveTo>
                    <a:pt x="1515" y="303"/>
                  </a:moveTo>
                  <a:lnTo>
                    <a:pt x="1510" y="303"/>
                  </a:lnTo>
                  <a:lnTo>
                    <a:pt x="0" y="299"/>
                  </a:lnTo>
                  <a:lnTo>
                    <a:pt x="1" y="270"/>
                  </a:lnTo>
                  <a:lnTo>
                    <a:pt x="1505" y="275"/>
                  </a:lnTo>
                  <a:lnTo>
                    <a:pt x="1879" y="0"/>
                  </a:lnTo>
                  <a:lnTo>
                    <a:pt x="1896" y="23"/>
                  </a:lnTo>
                  <a:lnTo>
                    <a:pt x="1515" y="303"/>
                  </a:ln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70"/>
            <p:cNvSpPr/>
            <p:nvPr/>
          </p:nvSpPr>
          <p:spPr bwMode="auto">
            <a:xfrm>
              <a:off x="3913188" y="2108200"/>
              <a:ext cx="1952625" cy="3290888"/>
            </a:xfrm>
            <a:custGeom>
              <a:avLst/>
              <a:gdLst>
                <a:gd name="T0" fmla="*/ 1204 w 1230"/>
                <a:gd name="T1" fmla="*/ 2073 h 2073"/>
                <a:gd name="T2" fmla="*/ 1176 w 1230"/>
                <a:gd name="T3" fmla="*/ 2071 h 2073"/>
                <a:gd name="T4" fmla="*/ 1201 w 1230"/>
                <a:gd name="T5" fmla="*/ 1555 h 2073"/>
                <a:gd name="T6" fmla="*/ 484 w 1230"/>
                <a:gd name="T7" fmla="*/ 300 h 2073"/>
                <a:gd name="T8" fmla="*/ 0 w 1230"/>
                <a:gd name="T9" fmla="*/ 25 h 2073"/>
                <a:gd name="T10" fmla="*/ 15 w 1230"/>
                <a:gd name="T11" fmla="*/ 0 h 2073"/>
                <a:gd name="T12" fmla="*/ 505 w 1230"/>
                <a:gd name="T13" fmla="*/ 279 h 2073"/>
                <a:gd name="T14" fmla="*/ 507 w 1230"/>
                <a:gd name="T15" fmla="*/ 282 h 2073"/>
                <a:gd name="T16" fmla="*/ 1230 w 1230"/>
                <a:gd name="T17" fmla="*/ 1548 h 2073"/>
                <a:gd name="T18" fmla="*/ 1230 w 1230"/>
                <a:gd name="T19" fmla="*/ 1552 h 2073"/>
                <a:gd name="T20" fmla="*/ 1204 w 1230"/>
                <a:gd name="T21" fmla="*/ 2073 h 2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0" h="2073">
                  <a:moveTo>
                    <a:pt x="1204" y="2073"/>
                  </a:moveTo>
                  <a:lnTo>
                    <a:pt x="1176" y="2071"/>
                  </a:lnTo>
                  <a:lnTo>
                    <a:pt x="1201" y="1555"/>
                  </a:lnTo>
                  <a:lnTo>
                    <a:pt x="484" y="300"/>
                  </a:lnTo>
                  <a:lnTo>
                    <a:pt x="0" y="25"/>
                  </a:lnTo>
                  <a:lnTo>
                    <a:pt x="15" y="0"/>
                  </a:lnTo>
                  <a:lnTo>
                    <a:pt x="505" y="279"/>
                  </a:lnTo>
                  <a:lnTo>
                    <a:pt x="507" y="282"/>
                  </a:lnTo>
                  <a:lnTo>
                    <a:pt x="1230" y="1548"/>
                  </a:lnTo>
                  <a:lnTo>
                    <a:pt x="1230" y="1552"/>
                  </a:lnTo>
                  <a:lnTo>
                    <a:pt x="1204" y="2073"/>
                  </a:ln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5824538" y="2562225"/>
              <a:ext cx="1289050" cy="2020888"/>
            </a:xfrm>
            <a:custGeom>
              <a:avLst/>
              <a:gdLst>
                <a:gd name="T0" fmla="*/ 23 w 812"/>
                <a:gd name="T1" fmla="*/ 1273 h 1273"/>
                <a:gd name="T2" fmla="*/ 0 w 812"/>
                <a:gd name="T3" fmla="*/ 1257 h 1273"/>
                <a:gd name="T4" fmla="*/ 788 w 812"/>
                <a:gd name="T5" fmla="*/ 0 h 1273"/>
                <a:gd name="T6" fmla="*/ 812 w 812"/>
                <a:gd name="T7" fmla="*/ 15 h 1273"/>
                <a:gd name="T8" fmla="*/ 23 w 812"/>
                <a:gd name="T9" fmla="*/ 1273 h 1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1273">
                  <a:moveTo>
                    <a:pt x="23" y="1273"/>
                  </a:moveTo>
                  <a:lnTo>
                    <a:pt x="0" y="1257"/>
                  </a:lnTo>
                  <a:lnTo>
                    <a:pt x="788" y="0"/>
                  </a:lnTo>
                  <a:lnTo>
                    <a:pt x="812" y="15"/>
                  </a:lnTo>
                  <a:lnTo>
                    <a:pt x="23" y="1273"/>
                  </a:ln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3902353" y="5538129"/>
            <a:ext cx="4402167" cy="6894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000" b="1" dirty="0">
                <a:solidFill>
                  <a:schemeClr val="bg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G10 </a:t>
            </a:r>
            <a:r>
              <a:rPr lang="zh-CN" altLang="en-US" sz="3000" b="1" dirty="0">
                <a:solidFill>
                  <a:schemeClr val="bg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给老师倒一杯卡布奇诺</a:t>
            </a:r>
            <a:endParaRPr lang="en-US" altLang="zh-CN" sz="3000" b="1" dirty="0">
              <a:solidFill>
                <a:schemeClr val="bg1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206924" y="2667770"/>
            <a:ext cx="3765774" cy="1286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60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</a:t>
            </a:r>
            <a:r>
              <a:rPr lang="zh-CN" altLang="en-US" sz="6000" b="1" spc="300" dirty="0">
                <a:solidFill>
                  <a:srgbClr val="3B47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校友圈</a:t>
            </a:r>
            <a:endParaRPr lang="en-US" altLang="zh-CN" sz="6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 tmFilter="0,0; .5, 1; 1, 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00"/>
                            </p:stCondLst>
                            <p:childTnLst>
                              <p:par>
                                <p:cTn id="6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 animBg="1"/>
      <p:bldP spid="33" grpId="0" animBg="1"/>
      <p:bldP spid="76" grpId="0" animBg="1"/>
      <p:bldP spid="77" grpId="0" animBg="1"/>
      <p:bldP spid="51" grpId="0" animBg="1"/>
      <p:bldP spid="91" grpId="0"/>
      <p:bldP spid="93" grpId="0"/>
      <p:bldP spid="9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7" name="AutoShape 11"/>
          <p:cNvSpPr/>
          <p:nvPr/>
        </p:nvSpPr>
        <p:spPr bwMode="auto">
          <a:xfrm>
            <a:off x="1366938" y="2218854"/>
            <a:ext cx="584200" cy="533400"/>
          </a:xfrm>
          <a:custGeom>
            <a:avLst/>
            <a:gdLst>
              <a:gd name="T0" fmla="+- 0 10794 37"/>
              <a:gd name="T1" fmla="*/ T0 w 21514"/>
              <a:gd name="T2" fmla="+- 0 10805 11"/>
              <a:gd name="T3" fmla="*/ 10805 h 21589"/>
              <a:gd name="T4" fmla="+- 0 10794 37"/>
              <a:gd name="T5" fmla="*/ T4 w 21514"/>
              <a:gd name="T6" fmla="+- 0 10805 11"/>
              <a:gd name="T7" fmla="*/ 10805 h 21589"/>
              <a:gd name="T8" fmla="+- 0 10794 37"/>
              <a:gd name="T9" fmla="*/ T8 w 21514"/>
              <a:gd name="T10" fmla="+- 0 10805 11"/>
              <a:gd name="T11" fmla="*/ 10805 h 21589"/>
              <a:gd name="T12" fmla="+- 0 10794 37"/>
              <a:gd name="T13" fmla="*/ T12 w 21514"/>
              <a:gd name="T14" fmla="+- 0 10805 11"/>
              <a:gd name="T15" fmla="*/ 10805 h 2158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514" h="21589">
                <a:moveTo>
                  <a:pt x="21361" y="20641"/>
                </a:moveTo>
                <a:cubicBezTo>
                  <a:pt x="21548" y="20866"/>
                  <a:pt x="21563" y="21109"/>
                  <a:pt x="21408" y="21357"/>
                </a:cubicBezTo>
                <a:cubicBezTo>
                  <a:pt x="21319" y="21501"/>
                  <a:pt x="21195" y="21577"/>
                  <a:pt x="21038" y="21588"/>
                </a:cubicBezTo>
                <a:cubicBezTo>
                  <a:pt x="20963" y="21588"/>
                  <a:pt x="20895" y="21560"/>
                  <a:pt x="20836" y="21507"/>
                </a:cubicBezTo>
                <a:lnTo>
                  <a:pt x="15037" y="17552"/>
                </a:lnTo>
                <a:cubicBezTo>
                  <a:pt x="14487" y="18272"/>
                  <a:pt x="13903" y="18878"/>
                  <a:pt x="13294" y="19374"/>
                </a:cubicBezTo>
                <a:cubicBezTo>
                  <a:pt x="12685" y="19871"/>
                  <a:pt x="12081" y="20235"/>
                  <a:pt x="11482" y="20460"/>
                </a:cubicBezTo>
                <a:cubicBezTo>
                  <a:pt x="10887" y="20692"/>
                  <a:pt x="10320" y="20779"/>
                  <a:pt x="9786" y="20725"/>
                </a:cubicBezTo>
                <a:cubicBezTo>
                  <a:pt x="9249" y="20669"/>
                  <a:pt x="8774" y="20460"/>
                  <a:pt x="8355" y="20091"/>
                </a:cubicBezTo>
                <a:cubicBezTo>
                  <a:pt x="7788" y="19594"/>
                  <a:pt x="7432" y="18884"/>
                  <a:pt x="7291" y="17947"/>
                </a:cubicBezTo>
                <a:cubicBezTo>
                  <a:pt x="7148" y="17016"/>
                  <a:pt x="7181" y="15992"/>
                  <a:pt x="7392" y="14861"/>
                </a:cubicBezTo>
                <a:lnTo>
                  <a:pt x="3996" y="11855"/>
                </a:lnTo>
                <a:cubicBezTo>
                  <a:pt x="3427" y="12151"/>
                  <a:pt x="2883" y="12295"/>
                  <a:pt x="2366" y="12283"/>
                </a:cubicBezTo>
                <a:cubicBezTo>
                  <a:pt x="1843" y="12278"/>
                  <a:pt x="1387" y="12097"/>
                  <a:pt x="991" y="11745"/>
                </a:cubicBezTo>
                <a:cubicBezTo>
                  <a:pt x="609" y="11392"/>
                  <a:pt x="340" y="10924"/>
                  <a:pt x="178" y="10334"/>
                </a:cubicBezTo>
                <a:cubicBezTo>
                  <a:pt x="16" y="9745"/>
                  <a:pt x="-37" y="9085"/>
                  <a:pt x="26" y="8346"/>
                </a:cubicBezTo>
                <a:cubicBezTo>
                  <a:pt x="87" y="7607"/>
                  <a:pt x="253" y="6831"/>
                  <a:pt x="532" y="6022"/>
                </a:cubicBezTo>
                <a:cubicBezTo>
                  <a:pt x="808" y="5212"/>
                  <a:pt x="1180" y="4417"/>
                  <a:pt x="1654" y="3647"/>
                </a:cubicBezTo>
                <a:cubicBezTo>
                  <a:pt x="2124" y="2868"/>
                  <a:pt x="2644" y="2208"/>
                  <a:pt x="3214" y="1653"/>
                </a:cubicBezTo>
                <a:cubicBezTo>
                  <a:pt x="3780" y="1100"/>
                  <a:pt x="4347" y="682"/>
                  <a:pt x="4919" y="400"/>
                </a:cubicBezTo>
                <a:cubicBezTo>
                  <a:pt x="5485" y="127"/>
                  <a:pt x="6031" y="-11"/>
                  <a:pt x="6549" y="0"/>
                </a:cubicBezTo>
                <a:cubicBezTo>
                  <a:pt x="7069" y="5"/>
                  <a:pt x="7523" y="186"/>
                  <a:pt x="7912" y="539"/>
                </a:cubicBezTo>
                <a:cubicBezTo>
                  <a:pt x="8308" y="908"/>
                  <a:pt x="8582" y="1393"/>
                  <a:pt x="8736" y="1988"/>
                </a:cubicBezTo>
                <a:cubicBezTo>
                  <a:pt x="8889" y="2589"/>
                  <a:pt x="8936" y="3255"/>
                  <a:pt x="8877" y="3994"/>
                </a:cubicBezTo>
                <a:lnTo>
                  <a:pt x="12252" y="7034"/>
                </a:lnTo>
                <a:cubicBezTo>
                  <a:pt x="13081" y="6467"/>
                  <a:pt x="13885" y="6137"/>
                  <a:pt x="14662" y="6047"/>
                </a:cubicBezTo>
                <a:cubicBezTo>
                  <a:pt x="15440" y="5960"/>
                  <a:pt x="16112" y="6168"/>
                  <a:pt x="16679" y="6682"/>
                </a:cubicBezTo>
                <a:cubicBezTo>
                  <a:pt x="17091" y="7051"/>
                  <a:pt x="17391" y="7542"/>
                  <a:pt x="17583" y="8148"/>
                </a:cubicBezTo>
                <a:cubicBezTo>
                  <a:pt x="17773" y="8752"/>
                  <a:pt x="17859" y="9432"/>
                  <a:pt x="17845" y="10179"/>
                </a:cubicBezTo>
                <a:cubicBezTo>
                  <a:pt x="17829" y="10929"/>
                  <a:pt x="17717" y="11722"/>
                  <a:pt x="17503" y="12571"/>
                </a:cubicBezTo>
                <a:cubicBezTo>
                  <a:pt x="17290" y="13414"/>
                  <a:pt x="16979" y="14263"/>
                  <a:pt x="16569" y="15110"/>
                </a:cubicBezTo>
                <a:lnTo>
                  <a:pt x="21361" y="20641"/>
                </a:lnTo>
                <a:close/>
                <a:moveTo>
                  <a:pt x="2087" y="9948"/>
                </a:moveTo>
                <a:cubicBezTo>
                  <a:pt x="2244" y="10075"/>
                  <a:pt x="2431" y="10143"/>
                  <a:pt x="2649" y="10143"/>
                </a:cubicBezTo>
                <a:cubicBezTo>
                  <a:pt x="2881" y="10143"/>
                  <a:pt x="3125" y="10058"/>
                  <a:pt x="3382" y="9906"/>
                </a:cubicBezTo>
                <a:cubicBezTo>
                  <a:pt x="3637" y="9745"/>
                  <a:pt x="3907" y="9536"/>
                  <a:pt x="4183" y="9282"/>
                </a:cubicBezTo>
                <a:cubicBezTo>
                  <a:pt x="4460" y="9023"/>
                  <a:pt x="4731" y="8727"/>
                  <a:pt x="4998" y="8385"/>
                </a:cubicBezTo>
                <a:cubicBezTo>
                  <a:pt x="5263" y="8041"/>
                  <a:pt x="5511" y="7683"/>
                  <a:pt x="5743" y="7316"/>
                </a:cubicBezTo>
                <a:cubicBezTo>
                  <a:pt x="5813" y="7189"/>
                  <a:pt x="5844" y="7051"/>
                  <a:pt x="5820" y="6902"/>
                </a:cubicBezTo>
                <a:cubicBezTo>
                  <a:pt x="5797" y="6758"/>
                  <a:pt x="5743" y="6637"/>
                  <a:pt x="5652" y="6549"/>
                </a:cubicBezTo>
                <a:cubicBezTo>
                  <a:pt x="5549" y="6456"/>
                  <a:pt x="5434" y="6417"/>
                  <a:pt x="5310" y="6434"/>
                </a:cubicBezTo>
                <a:cubicBezTo>
                  <a:pt x="5186" y="6445"/>
                  <a:pt x="5083" y="6521"/>
                  <a:pt x="5001" y="6654"/>
                </a:cubicBezTo>
                <a:cubicBezTo>
                  <a:pt x="4417" y="7590"/>
                  <a:pt x="3902" y="8236"/>
                  <a:pt x="3455" y="8588"/>
                </a:cubicBezTo>
                <a:cubicBezTo>
                  <a:pt x="3005" y="8935"/>
                  <a:pt x="2736" y="9093"/>
                  <a:pt x="2647" y="9057"/>
                </a:cubicBezTo>
                <a:cubicBezTo>
                  <a:pt x="2541" y="8969"/>
                  <a:pt x="2424" y="8935"/>
                  <a:pt x="2298" y="8964"/>
                </a:cubicBezTo>
                <a:cubicBezTo>
                  <a:pt x="2171" y="8989"/>
                  <a:pt x="2070" y="9057"/>
                  <a:pt x="1996" y="9167"/>
                </a:cubicBezTo>
                <a:cubicBezTo>
                  <a:pt x="1923" y="9294"/>
                  <a:pt x="1895" y="9432"/>
                  <a:pt x="1918" y="9578"/>
                </a:cubicBezTo>
                <a:cubicBezTo>
                  <a:pt x="1942" y="9728"/>
                  <a:pt x="1998" y="9849"/>
                  <a:pt x="2087" y="9948"/>
                </a:cubicBezTo>
                <a:moveTo>
                  <a:pt x="9299" y="14647"/>
                </a:moveTo>
                <a:cubicBezTo>
                  <a:pt x="9357" y="14720"/>
                  <a:pt x="9444" y="14757"/>
                  <a:pt x="9554" y="14757"/>
                </a:cubicBezTo>
                <a:cubicBezTo>
                  <a:pt x="9704" y="14757"/>
                  <a:pt x="9828" y="14681"/>
                  <a:pt x="9924" y="14526"/>
                </a:cubicBezTo>
                <a:cubicBezTo>
                  <a:pt x="9999" y="14399"/>
                  <a:pt x="10029" y="14266"/>
                  <a:pt x="10011" y="14131"/>
                </a:cubicBezTo>
                <a:cubicBezTo>
                  <a:pt x="9999" y="13993"/>
                  <a:pt x="9940" y="13877"/>
                  <a:pt x="9835" y="13784"/>
                </a:cubicBezTo>
                <a:lnTo>
                  <a:pt x="5945" y="10301"/>
                </a:lnTo>
                <a:cubicBezTo>
                  <a:pt x="5825" y="10428"/>
                  <a:pt x="5701" y="10549"/>
                  <a:pt x="5579" y="10670"/>
                </a:cubicBezTo>
                <a:cubicBezTo>
                  <a:pt x="5457" y="10791"/>
                  <a:pt x="5333" y="10901"/>
                  <a:pt x="5216" y="10989"/>
                </a:cubicBezTo>
                <a:lnTo>
                  <a:pt x="9299" y="14647"/>
                </a:lnTo>
                <a:close/>
                <a:moveTo>
                  <a:pt x="14353" y="15028"/>
                </a:moveTo>
                <a:cubicBezTo>
                  <a:pt x="14428" y="14918"/>
                  <a:pt x="14459" y="14791"/>
                  <a:pt x="14444" y="14641"/>
                </a:cubicBezTo>
                <a:cubicBezTo>
                  <a:pt x="14428" y="14495"/>
                  <a:pt x="14370" y="14373"/>
                  <a:pt x="14264" y="14283"/>
                </a:cubicBezTo>
                <a:cubicBezTo>
                  <a:pt x="14175" y="14196"/>
                  <a:pt x="14067" y="14156"/>
                  <a:pt x="13943" y="14173"/>
                </a:cubicBezTo>
                <a:cubicBezTo>
                  <a:pt x="13821" y="14196"/>
                  <a:pt x="13718" y="14266"/>
                  <a:pt x="13648" y="14393"/>
                </a:cubicBezTo>
                <a:cubicBezTo>
                  <a:pt x="13266" y="15005"/>
                  <a:pt x="12882" y="15530"/>
                  <a:pt x="12498" y="15959"/>
                </a:cubicBezTo>
                <a:cubicBezTo>
                  <a:pt x="12114" y="16387"/>
                  <a:pt x="11758" y="16731"/>
                  <a:pt x="11428" y="16977"/>
                </a:cubicBezTo>
                <a:cubicBezTo>
                  <a:pt x="11097" y="17225"/>
                  <a:pt x="10807" y="17386"/>
                  <a:pt x="10554" y="17462"/>
                </a:cubicBezTo>
                <a:cubicBezTo>
                  <a:pt x="10299" y="17541"/>
                  <a:pt x="10118" y="17518"/>
                  <a:pt x="10013" y="17403"/>
                </a:cubicBezTo>
                <a:cubicBezTo>
                  <a:pt x="9910" y="17315"/>
                  <a:pt x="9800" y="17281"/>
                  <a:pt x="9685" y="17310"/>
                </a:cubicBezTo>
                <a:cubicBezTo>
                  <a:pt x="9568" y="17335"/>
                  <a:pt x="9472" y="17420"/>
                  <a:pt x="9399" y="17552"/>
                </a:cubicBezTo>
                <a:cubicBezTo>
                  <a:pt x="9324" y="17662"/>
                  <a:pt x="9292" y="17789"/>
                  <a:pt x="9303" y="17936"/>
                </a:cubicBezTo>
                <a:cubicBezTo>
                  <a:pt x="9315" y="18085"/>
                  <a:pt x="9376" y="18207"/>
                  <a:pt x="9488" y="18294"/>
                </a:cubicBezTo>
                <a:cubicBezTo>
                  <a:pt x="9706" y="18503"/>
                  <a:pt x="9961" y="18604"/>
                  <a:pt x="10261" y="18604"/>
                </a:cubicBezTo>
                <a:cubicBezTo>
                  <a:pt x="10568" y="18604"/>
                  <a:pt x="10898" y="18508"/>
                  <a:pt x="11254" y="18317"/>
                </a:cubicBezTo>
                <a:cubicBezTo>
                  <a:pt x="11610" y="18125"/>
                  <a:pt x="11964" y="17865"/>
                  <a:pt x="12325" y="17541"/>
                </a:cubicBezTo>
                <a:cubicBezTo>
                  <a:pt x="12683" y="17214"/>
                  <a:pt x="13034" y="16836"/>
                  <a:pt x="13379" y="16399"/>
                </a:cubicBezTo>
                <a:cubicBezTo>
                  <a:pt x="13721" y="15959"/>
                  <a:pt x="14046" y="15502"/>
                  <a:pt x="14353" y="1502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5F4711-12B6-4A87-A740-38AB057EF319}"/>
              </a:ext>
            </a:extLst>
          </p:cNvPr>
          <p:cNvSpPr/>
          <p:nvPr/>
        </p:nvSpPr>
        <p:spPr>
          <a:xfrm>
            <a:off x="1146175" y="-26372"/>
            <a:ext cx="33467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zh-CN" altLang="en-US" sz="3000" b="1" dirty="0">
                <a:solidFill>
                  <a:srgbClr val="3B476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朵朵做什么</a:t>
            </a:r>
            <a:endParaRPr lang="en-US" altLang="zh-CN" sz="3000" b="1" dirty="0">
              <a:solidFill>
                <a:srgbClr val="3B4761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E173EEF-2FDB-48C4-8BDB-213F000C5AA0}"/>
              </a:ext>
            </a:extLst>
          </p:cNvPr>
          <p:cNvSpPr/>
          <p:nvPr/>
        </p:nvSpPr>
        <p:spPr>
          <a:xfrm>
            <a:off x="5385376" y="1977722"/>
            <a:ext cx="5144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</a:rPr>
              <a:t>时光穿梭回过去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DC12738-563B-4B13-9104-6A468ED602AC}"/>
              </a:ext>
            </a:extLst>
          </p:cNvPr>
          <p:cNvSpPr/>
          <p:nvPr/>
        </p:nvSpPr>
        <p:spPr>
          <a:xfrm>
            <a:off x="6512630" y="3187745"/>
            <a:ext cx="5144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历史好帖再相遇</a:t>
            </a:r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BBC4710-296C-4B71-9BF5-4DCFD4B29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4" y="1848715"/>
            <a:ext cx="4919241" cy="3484660"/>
          </a:xfrm>
          <a:prstGeom prst="rect">
            <a:avLst/>
          </a:prstGeom>
        </p:spPr>
      </p:pic>
      <p:pic>
        <p:nvPicPr>
          <p:cNvPr id="11" name="V1">
            <a:hlinkClick r:id="" action="ppaction://media"/>
            <a:extLst>
              <a:ext uri="{FF2B5EF4-FFF2-40B4-BE49-F238E27FC236}">
                <a16:creationId xmlns:a16="http://schemas.microsoft.com/office/drawing/2014/main" id="{5F987BE5-39CB-4DD8-BB26-D0D3DF583D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43860" y="533155"/>
            <a:ext cx="3043831" cy="63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36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491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2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7" name="AutoShape 11"/>
          <p:cNvSpPr/>
          <p:nvPr/>
        </p:nvSpPr>
        <p:spPr bwMode="auto">
          <a:xfrm>
            <a:off x="1366938" y="2218854"/>
            <a:ext cx="584200" cy="533400"/>
          </a:xfrm>
          <a:custGeom>
            <a:avLst/>
            <a:gdLst>
              <a:gd name="T0" fmla="+- 0 10794 37"/>
              <a:gd name="T1" fmla="*/ T0 w 21514"/>
              <a:gd name="T2" fmla="+- 0 10805 11"/>
              <a:gd name="T3" fmla="*/ 10805 h 21589"/>
              <a:gd name="T4" fmla="+- 0 10794 37"/>
              <a:gd name="T5" fmla="*/ T4 w 21514"/>
              <a:gd name="T6" fmla="+- 0 10805 11"/>
              <a:gd name="T7" fmla="*/ 10805 h 21589"/>
              <a:gd name="T8" fmla="+- 0 10794 37"/>
              <a:gd name="T9" fmla="*/ T8 w 21514"/>
              <a:gd name="T10" fmla="+- 0 10805 11"/>
              <a:gd name="T11" fmla="*/ 10805 h 21589"/>
              <a:gd name="T12" fmla="+- 0 10794 37"/>
              <a:gd name="T13" fmla="*/ T12 w 21514"/>
              <a:gd name="T14" fmla="+- 0 10805 11"/>
              <a:gd name="T15" fmla="*/ 10805 h 2158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514" h="21589">
                <a:moveTo>
                  <a:pt x="21361" y="20641"/>
                </a:moveTo>
                <a:cubicBezTo>
                  <a:pt x="21548" y="20866"/>
                  <a:pt x="21563" y="21109"/>
                  <a:pt x="21408" y="21357"/>
                </a:cubicBezTo>
                <a:cubicBezTo>
                  <a:pt x="21319" y="21501"/>
                  <a:pt x="21195" y="21577"/>
                  <a:pt x="21038" y="21588"/>
                </a:cubicBezTo>
                <a:cubicBezTo>
                  <a:pt x="20963" y="21588"/>
                  <a:pt x="20895" y="21560"/>
                  <a:pt x="20836" y="21507"/>
                </a:cubicBezTo>
                <a:lnTo>
                  <a:pt x="15037" y="17552"/>
                </a:lnTo>
                <a:cubicBezTo>
                  <a:pt x="14487" y="18272"/>
                  <a:pt x="13903" y="18878"/>
                  <a:pt x="13294" y="19374"/>
                </a:cubicBezTo>
                <a:cubicBezTo>
                  <a:pt x="12685" y="19871"/>
                  <a:pt x="12081" y="20235"/>
                  <a:pt x="11482" y="20460"/>
                </a:cubicBezTo>
                <a:cubicBezTo>
                  <a:pt x="10887" y="20692"/>
                  <a:pt x="10320" y="20779"/>
                  <a:pt x="9786" y="20725"/>
                </a:cubicBezTo>
                <a:cubicBezTo>
                  <a:pt x="9249" y="20669"/>
                  <a:pt x="8774" y="20460"/>
                  <a:pt x="8355" y="20091"/>
                </a:cubicBezTo>
                <a:cubicBezTo>
                  <a:pt x="7788" y="19594"/>
                  <a:pt x="7432" y="18884"/>
                  <a:pt x="7291" y="17947"/>
                </a:cubicBezTo>
                <a:cubicBezTo>
                  <a:pt x="7148" y="17016"/>
                  <a:pt x="7181" y="15992"/>
                  <a:pt x="7392" y="14861"/>
                </a:cubicBezTo>
                <a:lnTo>
                  <a:pt x="3996" y="11855"/>
                </a:lnTo>
                <a:cubicBezTo>
                  <a:pt x="3427" y="12151"/>
                  <a:pt x="2883" y="12295"/>
                  <a:pt x="2366" y="12283"/>
                </a:cubicBezTo>
                <a:cubicBezTo>
                  <a:pt x="1843" y="12278"/>
                  <a:pt x="1387" y="12097"/>
                  <a:pt x="991" y="11745"/>
                </a:cubicBezTo>
                <a:cubicBezTo>
                  <a:pt x="609" y="11392"/>
                  <a:pt x="340" y="10924"/>
                  <a:pt x="178" y="10334"/>
                </a:cubicBezTo>
                <a:cubicBezTo>
                  <a:pt x="16" y="9745"/>
                  <a:pt x="-37" y="9085"/>
                  <a:pt x="26" y="8346"/>
                </a:cubicBezTo>
                <a:cubicBezTo>
                  <a:pt x="87" y="7607"/>
                  <a:pt x="253" y="6831"/>
                  <a:pt x="532" y="6022"/>
                </a:cubicBezTo>
                <a:cubicBezTo>
                  <a:pt x="808" y="5212"/>
                  <a:pt x="1180" y="4417"/>
                  <a:pt x="1654" y="3647"/>
                </a:cubicBezTo>
                <a:cubicBezTo>
                  <a:pt x="2124" y="2868"/>
                  <a:pt x="2644" y="2208"/>
                  <a:pt x="3214" y="1653"/>
                </a:cubicBezTo>
                <a:cubicBezTo>
                  <a:pt x="3780" y="1100"/>
                  <a:pt x="4347" y="682"/>
                  <a:pt x="4919" y="400"/>
                </a:cubicBezTo>
                <a:cubicBezTo>
                  <a:pt x="5485" y="127"/>
                  <a:pt x="6031" y="-11"/>
                  <a:pt x="6549" y="0"/>
                </a:cubicBezTo>
                <a:cubicBezTo>
                  <a:pt x="7069" y="5"/>
                  <a:pt x="7523" y="186"/>
                  <a:pt x="7912" y="539"/>
                </a:cubicBezTo>
                <a:cubicBezTo>
                  <a:pt x="8308" y="908"/>
                  <a:pt x="8582" y="1393"/>
                  <a:pt x="8736" y="1988"/>
                </a:cubicBezTo>
                <a:cubicBezTo>
                  <a:pt x="8889" y="2589"/>
                  <a:pt x="8936" y="3255"/>
                  <a:pt x="8877" y="3994"/>
                </a:cubicBezTo>
                <a:lnTo>
                  <a:pt x="12252" y="7034"/>
                </a:lnTo>
                <a:cubicBezTo>
                  <a:pt x="13081" y="6467"/>
                  <a:pt x="13885" y="6137"/>
                  <a:pt x="14662" y="6047"/>
                </a:cubicBezTo>
                <a:cubicBezTo>
                  <a:pt x="15440" y="5960"/>
                  <a:pt x="16112" y="6168"/>
                  <a:pt x="16679" y="6682"/>
                </a:cubicBezTo>
                <a:cubicBezTo>
                  <a:pt x="17091" y="7051"/>
                  <a:pt x="17391" y="7542"/>
                  <a:pt x="17583" y="8148"/>
                </a:cubicBezTo>
                <a:cubicBezTo>
                  <a:pt x="17773" y="8752"/>
                  <a:pt x="17859" y="9432"/>
                  <a:pt x="17845" y="10179"/>
                </a:cubicBezTo>
                <a:cubicBezTo>
                  <a:pt x="17829" y="10929"/>
                  <a:pt x="17717" y="11722"/>
                  <a:pt x="17503" y="12571"/>
                </a:cubicBezTo>
                <a:cubicBezTo>
                  <a:pt x="17290" y="13414"/>
                  <a:pt x="16979" y="14263"/>
                  <a:pt x="16569" y="15110"/>
                </a:cubicBezTo>
                <a:lnTo>
                  <a:pt x="21361" y="20641"/>
                </a:lnTo>
                <a:close/>
                <a:moveTo>
                  <a:pt x="2087" y="9948"/>
                </a:moveTo>
                <a:cubicBezTo>
                  <a:pt x="2244" y="10075"/>
                  <a:pt x="2431" y="10143"/>
                  <a:pt x="2649" y="10143"/>
                </a:cubicBezTo>
                <a:cubicBezTo>
                  <a:pt x="2881" y="10143"/>
                  <a:pt x="3125" y="10058"/>
                  <a:pt x="3382" y="9906"/>
                </a:cubicBezTo>
                <a:cubicBezTo>
                  <a:pt x="3637" y="9745"/>
                  <a:pt x="3907" y="9536"/>
                  <a:pt x="4183" y="9282"/>
                </a:cubicBezTo>
                <a:cubicBezTo>
                  <a:pt x="4460" y="9023"/>
                  <a:pt x="4731" y="8727"/>
                  <a:pt x="4998" y="8385"/>
                </a:cubicBezTo>
                <a:cubicBezTo>
                  <a:pt x="5263" y="8041"/>
                  <a:pt x="5511" y="7683"/>
                  <a:pt x="5743" y="7316"/>
                </a:cubicBezTo>
                <a:cubicBezTo>
                  <a:pt x="5813" y="7189"/>
                  <a:pt x="5844" y="7051"/>
                  <a:pt x="5820" y="6902"/>
                </a:cubicBezTo>
                <a:cubicBezTo>
                  <a:pt x="5797" y="6758"/>
                  <a:pt x="5743" y="6637"/>
                  <a:pt x="5652" y="6549"/>
                </a:cubicBezTo>
                <a:cubicBezTo>
                  <a:pt x="5549" y="6456"/>
                  <a:pt x="5434" y="6417"/>
                  <a:pt x="5310" y="6434"/>
                </a:cubicBezTo>
                <a:cubicBezTo>
                  <a:pt x="5186" y="6445"/>
                  <a:pt x="5083" y="6521"/>
                  <a:pt x="5001" y="6654"/>
                </a:cubicBezTo>
                <a:cubicBezTo>
                  <a:pt x="4417" y="7590"/>
                  <a:pt x="3902" y="8236"/>
                  <a:pt x="3455" y="8588"/>
                </a:cubicBezTo>
                <a:cubicBezTo>
                  <a:pt x="3005" y="8935"/>
                  <a:pt x="2736" y="9093"/>
                  <a:pt x="2647" y="9057"/>
                </a:cubicBezTo>
                <a:cubicBezTo>
                  <a:pt x="2541" y="8969"/>
                  <a:pt x="2424" y="8935"/>
                  <a:pt x="2298" y="8964"/>
                </a:cubicBezTo>
                <a:cubicBezTo>
                  <a:pt x="2171" y="8989"/>
                  <a:pt x="2070" y="9057"/>
                  <a:pt x="1996" y="9167"/>
                </a:cubicBezTo>
                <a:cubicBezTo>
                  <a:pt x="1923" y="9294"/>
                  <a:pt x="1895" y="9432"/>
                  <a:pt x="1918" y="9578"/>
                </a:cubicBezTo>
                <a:cubicBezTo>
                  <a:pt x="1942" y="9728"/>
                  <a:pt x="1998" y="9849"/>
                  <a:pt x="2087" y="9948"/>
                </a:cubicBezTo>
                <a:moveTo>
                  <a:pt x="9299" y="14647"/>
                </a:moveTo>
                <a:cubicBezTo>
                  <a:pt x="9357" y="14720"/>
                  <a:pt x="9444" y="14757"/>
                  <a:pt x="9554" y="14757"/>
                </a:cubicBezTo>
                <a:cubicBezTo>
                  <a:pt x="9704" y="14757"/>
                  <a:pt x="9828" y="14681"/>
                  <a:pt x="9924" y="14526"/>
                </a:cubicBezTo>
                <a:cubicBezTo>
                  <a:pt x="9999" y="14399"/>
                  <a:pt x="10029" y="14266"/>
                  <a:pt x="10011" y="14131"/>
                </a:cubicBezTo>
                <a:cubicBezTo>
                  <a:pt x="9999" y="13993"/>
                  <a:pt x="9940" y="13877"/>
                  <a:pt x="9835" y="13784"/>
                </a:cubicBezTo>
                <a:lnTo>
                  <a:pt x="5945" y="10301"/>
                </a:lnTo>
                <a:cubicBezTo>
                  <a:pt x="5825" y="10428"/>
                  <a:pt x="5701" y="10549"/>
                  <a:pt x="5579" y="10670"/>
                </a:cubicBezTo>
                <a:cubicBezTo>
                  <a:pt x="5457" y="10791"/>
                  <a:pt x="5333" y="10901"/>
                  <a:pt x="5216" y="10989"/>
                </a:cubicBezTo>
                <a:lnTo>
                  <a:pt x="9299" y="14647"/>
                </a:lnTo>
                <a:close/>
                <a:moveTo>
                  <a:pt x="14353" y="15028"/>
                </a:moveTo>
                <a:cubicBezTo>
                  <a:pt x="14428" y="14918"/>
                  <a:pt x="14459" y="14791"/>
                  <a:pt x="14444" y="14641"/>
                </a:cubicBezTo>
                <a:cubicBezTo>
                  <a:pt x="14428" y="14495"/>
                  <a:pt x="14370" y="14373"/>
                  <a:pt x="14264" y="14283"/>
                </a:cubicBezTo>
                <a:cubicBezTo>
                  <a:pt x="14175" y="14196"/>
                  <a:pt x="14067" y="14156"/>
                  <a:pt x="13943" y="14173"/>
                </a:cubicBezTo>
                <a:cubicBezTo>
                  <a:pt x="13821" y="14196"/>
                  <a:pt x="13718" y="14266"/>
                  <a:pt x="13648" y="14393"/>
                </a:cubicBezTo>
                <a:cubicBezTo>
                  <a:pt x="13266" y="15005"/>
                  <a:pt x="12882" y="15530"/>
                  <a:pt x="12498" y="15959"/>
                </a:cubicBezTo>
                <a:cubicBezTo>
                  <a:pt x="12114" y="16387"/>
                  <a:pt x="11758" y="16731"/>
                  <a:pt x="11428" y="16977"/>
                </a:cubicBezTo>
                <a:cubicBezTo>
                  <a:pt x="11097" y="17225"/>
                  <a:pt x="10807" y="17386"/>
                  <a:pt x="10554" y="17462"/>
                </a:cubicBezTo>
                <a:cubicBezTo>
                  <a:pt x="10299" y="17541"/>
                  <a:pt x="10118" y="17518"/>
                  <a:pt x="10013" y="17403"/>
                </a:cubicBezTo>
                <a:cubicBezTo>
                  <a:pt x="9910" y="17315"/>
                  <a:pt x="9800" y="17281"/>
                  <a:pt x="9685" y="17310"/>
                </a:cubicBezTo>
                <a:cubicBezTo>
                  <a:pt x="9568" y="17335"/>
                  <a:pt x="9472" y="17420"/>
                  <a:pt x="9399" y="17552"/>
                </a:cubicBezTo>
                <a:cubicBezTo>
                  <a:pt x="9324" y="17662"/>
                  <a:pt x="9292" y="17789"/>
                  <a:pt x="9303" y="17936"/>
                </a:cubicBezTo>
                <a:cubicBezTo>
                  <a:pt x="9315" y="18085"/>
                  <a:pt x="9376" y="18207"/>
                  <a:pt x="9488" y="18294"/>
                </a:cubicBezTo>
                <a:cubicBezTo>
                  <a:pt x="9706" y="18503"/>
                  <a:pt x="9961" y="18604"/>
                  <a:pt x="10261" y="18604"/>
                </a:cubicBezTo>
                <a:cubicBezTo>
                  <a:pt x="10568" y="18604"/>
                  <a:pt x="10898" y="18508"/>
                  <a:pt x="11254" y="18317"/>
                </a:cubicBezTo>
                <a:cubicBezTo>
                  <a:pt x="11610" y="18125"/>
                  <a:pt x="11964" y="17865"/>
                  <a:pt x="12325" y="17541"/>
                </a:cubicBezTo>
                <a:cubicBezTo>
                  <a:pt x="12683" y="17214"/>
                  <a:pt x="13034" y="16836"/>
                  <a:pt x="13379" y="16399"/>
                </a:cubicBezTo>
                <a:cubicBezTo>
                  <a:pt x="13721" y="15959"/>
                  <a:pt x="14046" y="15502"/>
                  <a:pt x="14353" y="1502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5F4711-12B6-4A87-A740-38AB057EF319}"/>
              </a:ext>
            </a:extLst>
          </p:cNvPr>
          <p:cNvSpPr/>
          <p:nvPr/>
        </p:nvSpPr>
        <p:spPr>
          <a:xfrm>
            <a:off x="1146175" y="-26372"/>
            <a:ext cx="33467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zh-CN" altLang="en-US" sz="3000" b="1" dirty="0">
                <a:solidFill>
                  <a:srgbClr val="3B476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朵朵做什么</a:t>
            </a:r>
            <a:endParaRPr lang="en-US" altLang="zh-CN" sz="3000" b="1" dirty="0">
              <a:solidFill>
                <a:srgbClr val="3B4761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E173EEF-2FDB-48C4-8BDB-213F000C5AA0}"/>
              </a:ext>
            </a:extLst>
          </p:cNvPr>
          <p:cNvSpPr/>
          <p:nvPr/>
        </p:nvSpPr>
        <p:spPr>
          <a:xfrm>
            <a:off x="509568" y="2244422"/>
            <a:ext cx="5144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团购拼单来攒局</a:t>
            </a:r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DC12738-563B-4B13-9104-6A468ED602AC}"/>
              </a:ext>
            </a:extLst>
          </p:cNvPr>
          <p:cNvSpPr/>
          <p:nvPr/>
        </p:nvSpPr>
        <p:spPr>
          <a:xfrm>
            <a:off x="1567480" y="3234517"/>
            <a:ext cx="5144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一会就把人聚齐</a:t>
            </a:r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3C67108-8FC2-414B-AA0F-D24BACFB58D7}"/>
              </a:ext>
            </a:extLst>
          </p:cNvPr>
          <p:cNvGrpSpPr/>
          <p:nvPr/>
        </p:nvGrpSpPr>
        <p:grpSpPr>
          <a:xfrm>
            <a:off x="7133143" y="527626"/>
            <a:ext cx="3178982" cy="6387752"/>
            <a:chOff x="7133143" y="527626"/>
            <a:chExt cx="3178982" cy="6387752"/>
          </a:xfrm>
        </p:grpSpPr>
        <p:pic>
          <p:nvPicPr>
            <p:cNvPr id="25" name="PA-图片 6" descr="mockup_0006_iPhone_-FRONT_black.png">
              <a:extLst>
                <a:ext uri="{FF2B5EF4-FFF2-40B4-BE49-F238E27FC236}">
                  <a16:creationId xmlns:a16="http://schemas.microsoft.com/office/drawing/2014/main" id="{31F3256F-EFF3-47ED-8245-AB273F2A81A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3143" y="527626"/>
              <a:ext cx="3178982" cy="6387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08751A10-A2DB-43BF-BE91-F8A3A7EB6E3C}"/>
                </a:ext>
              </a:extLst>
            </p:cNvPr>
            <p:cNvSpPr/>
            <p:nvPr/>
          </p:nvSpPr>
          <p:spPr>
            <a:xfrm>
              <a:off x="7449445" y="913419"/>
              <a:ext cx="2643015" cy="5416952"/>
            </a:xfrm>
            <a:prstGeom prst="roundRect">
              <a:avLst>
                <a:gd name="adj" fmla="val 8922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7CB1BD9-9E3F-4D44-B9DE-20705D5C620E}"/>
              </a:ext>
            </a:extLst>
          </p:cNvPr>
          <p:cNvSpPr/>
          <p:nvPr/>
        </p:nvSpPr>
        <p:spPr>
          <a:xfrm>
            <a:off x="7449445" y="913419"/>
            <a:ext cx="2643015" cy="5416952"/>
          </a:xfrm>
          <a:prstGeom prst="roundRect">
            <a:avLst>
              <a:gd name="adj" fmla="val 8922"/>
            </a:avLst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FE584DC-62D3-4A77-B0BD-BE0C0D3A5B5F}"/>
              </a:ext>
            </a:extLst>
          </p:cNvPr>
          <p:cNvSpPr/>
          <p:nvPr/>
        </p:nvSpPr>
        <p:spPr>
          <a:xfrm>
            <a:off x="509567" y="2269990"/>
            <a:ext cx="5144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</a:rPr>
              <a:t>一人打车去机场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788B08B-F239-4D9F-8BE6-273BCC423A1F}"/>
              </a:ext>
            </a:extLst>
          </p:cNvPr>
          <p:cNvSpPr/>
          <p:nvPr/>
        </p:nvSpPr>
        <p:spPr>
          <a:xfrm>
            <a:off x="1659038" y="3208949"/>
            <a:ext cx="5144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不如拼车共分享</a:t>
            </a:r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7363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0" grpId="0"/>
      <p:bldP spid="20" grpId="1"/>
      <p:bldP spid="27" grpId="0" animBg="1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>
            <a:extLst>
              <a:ext uri="{FF2B5EF4-FFF2-40B4-BE49-F238E27FC236}">
                <a16:creationId xmlns:a16="http://schemas.microsoft.com/office/drawing/2014/main" id="{61B0F2E8-D008-459A-A60D-42C27BE31201}"/>
              </a:ext>
            </a:extLst>
          </p:cNvPr>
          <p:cNvSpPr/>
          <p:nvPr/>
        </p:nvSpPr>
        <p:spPr bwMode="auto">
          <a:xfrm>
            <a:off x="0" y="1343122"/>
            <a:ext cx="9641711" cy="400438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7858" y="0"/>
                </a:moveTo>
                <a:cubicBezTo>
                  <a:pt x="3518" y="0"/>
                  <a:pt x="0" y="4835"/>
                  <a:pt x="0" y="10800"/>
                </a:cubicBezTo>
                <a:cubicBezTo>
                  <a:pt x="0" y="16764"/>
                  <a:pt x="3518" y="21599"/>
                  <a:pt x="7858" y="21599"/>
                </a:cubicBezTo>
                <a:cubicBezTo>
                  <a:pt x="11773" y="21599"/>
                  <a:pt x="15018" y="17665"/>
                  <a:pt x="15616" y="12517"/>
                </a:cubicBezTo>
                <a:lnTo>
                  <a:pt x="21599" y="10779"/>
                </a:lnTo>
                <a:lnTo>
                  <a:pt x="15613" y="9058"/>
                </a:lnTo>
                <a:cubicBezTo>
                  <a:pt x="15007" y="3922"/>
                  <a:pt x="11766" y="0"/>
                  <a:pt x="7858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28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86027" name="AutoShape 11"/>
          <p:cNvSpPr/>
          <p:nvPr/>
        </p:nvSpPr>
        <p:spPr bwMode="auto">
          <a:xfrm>
            <a:off x="1062673" y="2512535"/>
            <a:ext cx="584200" cy="533400"/>
          </a:xfrm>
          <a:custGeom>
            <a:avLst/>
            <a:gdLst>
              <a:gd name="T0" fmla="+- 0 10794 37"/>
              <a:gd name="T1" fmla="*/ T0 w 21514"/>
              <a:gd name="T2" fmla="+- 0 10805 11"/>
              <a:gd name="T3" fmla="*/ 10805 h 21589"/>
              <a:gd name="T4" fmla="+- 0 10794 37"/>
              <a:gd name="T5" fmla="*/ T4 w 21514"/>
              <a:gd name="T6" fmla="+- 0 10805 11"/>
              <a:gd name="T7" fmla="*/ 10805 h 21589"/>
              <a:gd name="T8" fmla="+- 0 10794 37"/>
              <a:gd name="T9" fmla="*/ T8 w 21514"/>
              <a:gd name="T10" fmla="+- 0 10805 11"/>
              <a:gd name="T11" fmla="*/ 10805 h 21589"/>
              <a:gd name="T12" fmla="+- 0 10794 37"/>
              <a:gd name="T13" fmla="*/ T12 w 21514"/>
              <a:gd name="T14" fmla="+- 0 10805 11"/>
              <a:gd name="T15" fmla="*/ 10805 h 2158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514" h="21589">
                <a:moveTo>
                  <a:pt x="21361" y="20641"/>
                </a:moveTo>
                <a:cubicBezTo>
                  <a:pt x="21548" y="20866"/>
                  <a:pt x="21563" y="21109"/>
                  <a:pt x="21408" y="21357"/>
                </a:cubicBezTo>
                <a:cubicBezTo>
                  <a:pt x="21319" y="21501"/>
                  <a:pt x="21195" y="21577"/>
                  <a:pt x="21038" y="21588"/>
                </a:cubicBezTo>
                <a:cubicBezTo>
                  <a:pt x="20963" y="21588"/>
                  <a:pt x="20895" y="21560"/>
                  <a:pt x="20836" y="21507"/>
                </a:cubicBezTo>
                <a:lnTo>
                  <a:pt x="15037" y="17552"/>
                </a:lnTo>
                <a:cubicBezTo>
                  <a:pt x="14487" y="18272"/>
                  <a:pt x="13903" y="18878"/>
                  <a:pt x="13294" y="19374"/>
                </a:cubicBezTo>
                <a:cubicBezTo>
                  <a:pt x="12685" y="19871"/>
                  <a:pt x="12081" y="20235"/>
                  <a:pt x="11482" y="20460"/>
                </a:cubicBezTo>
                <a:cubicBezTo>
                  <a:pt x="10887" y="20692"/>
                  <a:pt x="10320" y="20779"/>
                  <a:pt x="9786" y="20725"/>
                </a:cubicBezTo>
                <a:cubicBezTo>
                  <a:pt x="9249" y="20669"/>
                  <a:pt x="8774" y="20460"/>
                  <a:pt x="8355" y="20091"/>
                </a:cubicBezTo>
                <a:cubicBezTo>
                  <a:pt x="7788" y="19594"/>
                  <a:pt x="7432" y="18884"/>
                  <a:pt x="7291" y="17947"/>
                </a:cubicBezTo>
                <a:cubicBezTo>
                  <a:pt x="7148" y="17016"/>
                  <a:pt x="7181" y="15992"/>
                  <a:pt x="7392" y="14861"/>
                </a:cubicBezTo>
                <a:lnTo>
                  <a:pt x="3996" y="11855"/>
                </a:lnTo>
                <a:cubicBezTo>
                  <a:pt x="3427" y="12151"/>
                  <a:pt x="2883" y="12295"/>
                  <a:pt x="2366" y="12283"/>
                </a:cubicBezTo>
                <a:cubicBezTo>
                  <a:pt x="1843" y="12278"/>
                  <a:pt x="1387" y="12097"/>
                  <a:pt x="991" y="11745"/>
                </a:cubicBezTo>
                <a:cubicBezTo>
                  <a:pt x="609" y="11392"/>
                  <a:pt x="340" y="10924"/>
                  <a:pt x="178" y="10334"/>
                </a:cubicBezTo>
                <a:cubicBezTo>
                  <a:pt x="16" y="9745"/>
                  <a:pt x="-37" y="9085"/>
                  <a:pt x="26" y="8346"/>
                </a:cubicBezTo>
                <a:cubicBezTo>
                  <a:pt x="87" y="7607"/>
                  <a:pt x="253" y="6831"/>
                  <a:pt x="532" y="6022"/>
                </a:cubicBezTo>
                <a:cubicBezTo>
                  <a:pt x="808" y="5212"/>
                  <a:pt x="1180" y="4417"/>
                  <a:pt x="1654" y="3647"/>
                </a:cubicBezTo>
                <a:cubicBezTo>
                  <a:pt x="2124" y="2868"/>
                  <a:pt x="2644" y="2208"/>
                  <a:pt x="3214" y="1653"/>
                </a:cubicBezTo>
                <a:cubicBezTo>
                  <a:pt x="3780" y="1100"/>
                  <a:pt x="4347" y="682"/>
                  <a:pt x="4919" y="400"/>
                </a:cubicBezTo>
                <a:cubicBezTo>
                  <a:pt x="5485" y="127"/>
                  <a:pt x="6031" y="-11"/>
                  <a:pt x="6549" y="0"/>
                </a:cubicBezTo>
                <a:cubicBezTo>
                  <a:pt x="7069" y="5"/>
                  <a:pt x="7523" y="186"/>
                  <a:pt x="7912" y="539"/>
                </a:cubicBezTo>
                <a:cubicBezTo>
                  <a:pt x="8308" y="908"/>
                  <a:pt x="8582" y="1393"/>
                  <a:pt x="8736" y="1988"/>
                </a:cubicBezTo>
                <a:cubicBezTo>
                  <a:pt x="8889" y="2589"/>
                  <a:pt x="8936" y="3255"/>
                  <a:pt x="8877" y="3994"/>
                </a:cubicBezTo>
                <a:lnTo>
                  <a:pt x="12252" y="7034"/>
                </a:lnTo>
                <a:cubicBezTo>
                  <a:pt x="13081" y="6467"/>
                  <a:pt x="13885" y="6137"/>
                  <a:pt x="14662" y="6047"/>
                </a:cubicBezTo>
                <a:cubicBezTo>
                  <a:pt x="15440" y="5960"/>
                  <a:pt x="16112" y="6168"/>
                  <a:pt x="16679" y="6682"/>
                </a:cubicBezTo>
                <a:cubicBezTo>
                  <a:pt x="17091" y="7051"/>
                  <a:pt x="17391" y="7542"/>
                  <a:pt x="17583" y="8148"/>
                </a:cubicBezTo>
                <a:cubicBezTo>
                  <a:pt x="17773" y="8752"/>
                  <a:pt x="17859" y="9432"/>
                  <a:pt x="17845" y="10179"/>
                </a:cubicBezTo>
                <a:cubicBezTo>
                  <a:pt x="17829" y="10929"/>
                  <a:pt x="17717" y="11722"/>
                  <a:pt x="17503" y="12571"/>
                </a:cubicBezTo>
                <a:cubicBezTo>
                  <a:pt x="17290" y="13414"/>
                  <a:pt x="16979" y="14263"/>
                  <a:pt x="16569" y="15110"/>
                </a:cubicBezTo>
                <a:lnTo>
                  <a:pt x="21361" y="20641"/>
                </a:lnTo>
                <a:close/>
                <a:moveTo>
                  <a:pt x="2087" y="9948"/>
                </a:moveTo>
                <a:cubicBezTo>
                  <a:pt x="2244" y="10075"/>
                  <a:pt x="2431" y="10143"/>
                  <a:pt x="2649" y="10143"/>
                </a:cubicBezTo>
                <a:cubicBezTo>
                  <a:pt x="2881" y="10143"/>
                  <a:pt x="3125" y="10058"/>
                  <a:pt x="3382" y="9906"/>
                </a:cubicBezTo>
                <a:cubicBezTo>
                  <a:pt x="3637" y="9745"/>
                  <a:pt x="3907" y="9536"/>
                  <a:pt x="4183" y="9282"/>
                </a:cubicBezTo>
                <a:cubicBezTo>
                  <a:pt x="4460" y="9023"/>
                  <a:pt x="4731" y="8727"/>
                  <a:pt x="4998" y="8385"/>
                </a:cubicBezTo>
                <a:cubicBezTo>
                  <a:pt x="5263" y="8041"/>
                  <a:pt x="5511" y="7683"/>
                  <a:pt x="5743" y="7316"/>
                </a:cubicBezTo>
                <a:cubicBezTo>
                  <a:pt x="5813" y="7189"/>
                  <a:pt x="5844" y="7051"/>
                  <a:pt x="5820" y="6902"/>
                </a:cubicBezTo>
                <a:cubicBezTo>
                  <a:pt x="5797" y="6758"/>
                  <a:pt x="5743" y="6637"/>
                  <a:pt x="5652" y="6549"/>
                </a:cubicBezTo>
                <a:cubicBezTo>
                  <a:pt x="5549" y="6456"/>
                  <a:pt x="5434" y="6417"/>
                  <a:pt x="5310" y="6434"/>
                </a:cubicBezTo>
                <a:cubicBezTo>
                  <a:pt x="5186" y="6445"/>
                  <a:pt x="5083" y="6521"/>
                  <a:pt x="5001" y="6654"/>
                </a:cubicBezTo>
                <a:cubicBezTo>
                  <a:pt x="4417" y="7590"/>
                  <a:pt x="3902" y="8236"/>
                  <a:pt x="3455" y="8588"/>
                </a:cubicBezTo>
                <a:cubicBezTo>
                  <a:pt x="3005" y="8935"/>
                  <a:pt x="2736" y="9093"/>
                  <a:pt x="2647" y="9057"/>
                </a:cubicBezTo>
                <a:cubicBezTo>
                  <a:pt x="2541" y="8969"/>
                  <a:pt x="2424" y="8935"/>
                  <a:pt x="2298" y="8964"/>
                </a:cubicBezTo>
                <a:cubicBezTo>
                  <a:pt x="2171" y="8989"/>
                  <a:pt x="2070" y="9057"/>
                  <a:pt x="1996" y="9167"/>
                </a:cubicBezTo>
                <a:cubicBezTo>
                  <a:pt x="1923" y="9294"/>
                  <a:pt x="1895" y="9432"/>
                  <a:pt x="1918" y="9578"/>
                </a:cubicBezTo>
                <a:cubicBezTo>
                  <a:pt x="1942" y="9728"/>
                  <a:pt x="1998" y="9849"/>
                  <a:pt x="2087" y="9948"/>
                </a:cubicBezTo>
                <a:moveTo>
                  <a:pt x="9299" y="14647"/>
                </a:moveTo>
                <a:cubicBezTo>
                  <a:pt x="9357" y="14720"/>
                  <a:pt x="9444" y="14757"/>
                  <a:pt x="9554" y="14757"/>
                </a:cubicBezTo>
                <a:cubicBezTo>
                  <a:pt x="9704" y="14757"/>
                  <a:pt x="9828" y="14681"/>
                  <a:pt x="9924" y="14526"/>
                </a:cubicBezTo>
                <a:cubicBezTo>
                  <a:pt x="9999" y="14399"/>
                  <a:pt x="10029" y="14266"/>
                  <a:pt x="10011" y="14131"/>
                </a:cubicBezTo>
                <a:cubicBezTo>
                  <a:pt x="9999" y="13993"/>
                  <a:pt x="9940" y="13877"/>
                  <a:pt x="9835" y="13784"/>
                </a:cubicBezTo>
                <a:lnTo>
                  <a:pt x="5945" y="10301"/>
                </a:lnTo>
                <a:cubicBezTo>
                  <a:pt x="5825" y="10428"/>
                  <a:pt x="5701" y="10549"/>
                  <a:pt x="5579" y="10670"/>
                </a:cubicBezTo>
                <a:cubicBezTo>
                  <a:pt x="5457" y="10791"/>
                  <a:pt x="5333" y="10901"/>
                  <a:pt x="5216" y="10989"/>
                </a:cubicBezTo>
                <a:lnTo>
                  <a:pt x="9299" y="14647"/>
                </a:lnTo>
                <a:close/>
                <a:moveTo>
                  <a:pt x="14353" y="15028"/>
                </a:moveTo>
                <a:cubicBezTo>
                  <a:pt x="14428" y="14918"/>
                  <a:pt x="14459" y="14791"/>
                  <a:pt x="14444" y="14641"/>
                </a:cubicBezTo>
                <a:cubicBezTo>
                  <a:pt x="14428" y="14495"/>
                  <a:pt x="14370" y="14373"/>
                  <a:pt x="14264" y="14283"/>
                </a:cubicBezTo>
                <a:cubicBezTo>
                  <a:pt x="14175" y="14196"/>
                  <a:pt x="14067" y="14156"/>
                  <a:pt x="13943" y="14173"/>
                </a:cubicBezTo>
                <a:cubicBezTo>
                  <a:pt x="13821" y="14196"/>
                  <a:pt x="13718" y="14266"/>
                  <a:pt x="13648" y="14393"/>
                </a:cubicBezTo>
                <a:cubicBezTo>
                  <a:pt x="13266" y="15005"/>
                  <a:pt x="12882" y="15530"/>
                  <a:pt x="12498" y="15959"/>
                </a:cubicBezTo>
                <a:cubicBezTo>
                  <a:pt x="12114" y="16387"/>
                  <a:pt x="11758" y="16731"/>
                  <a:pt x="11428" y="16977"/>
                </a:cubicBezTo>
                <a:cubicBezTo>
                  <a:pt x="11097" y="17225"/>
                  <a:pt x="10807" y="17386"/>
                  <a:pt x="10554" y="17462"/>
                </a:cubicBezTo>
                <a:cubicBezTo>
                  <a:pt x="10299" y="17541"/>
                  <a:pt x="10118" y="17518"/>
                  <a:pt x="10013" y="17403"/>
                </a:cubicBezTo>
                <a:cubicBezTo>
                  <a:pt x="9910" y="17315"/>
                  <a:pt x="9800" y="17281"/>
                  <a:pt x="9685" y="17310"/>
                </a:cubicBezTo>
                <a:cubicBezTo>
                  <a:pt x="9568" y="17335"/>
                  <a:pt x="9472" y="17420"/>
                  <a:pt x="9399" y="17552"/>
                </a:cubicBezTo>
                <a:cubicBezTo>
                  <a:pt x="9324" y="17662"/>
                  <a:pt x="9292" y="17789"/>
                  <a:pt x="9303" y="17936"/>
                </a:cubicBezTo>
                <a:cubicBezTo>
                  <a:pt x="9315" y="18085"/>
                  <a:pt x="9376" y="18207"/>
                  <a:pt x="9488" y="18294"/>
                </a:cubicBezTo>
                <a:cubicBezTo>
                  <a:pt x="9706" y="18503"/>
                  <a:pt x="9961" y="18604"/>
                  <a:pt x="10261" y="18604"/>
                </a:cubicBezTo>
                <a:cubicBezTo>
                  <a:pt x="10568" y="18604"/>
                  <a:pt x="10898" y="18508"/>
                  <a:pt x="11254" y="18317"/>
                </a:cubicBezTo>
                <a:cubicBezTo>
                  <a:pt x="11610" y="18125"/>
                  <a:pt x="11964" y="17865"/>
                  <a:pt x="12325" y="17541"/>
                </a:cubicBezTo>
                <a:cubicBezTo>
                  <a:pt x="12683" y="17214"/>
                  <a:pt x="13034" y="16836"/>
                  <a:pt x="13379" y="16399"/>
                </a:cubicBezTo>
                <a:cubicBezTo>
                  <a:pt x="13721" y="15959"/>
                  <a:pt x="14046" y="15502"/>
                  <a:pt x="14353" y="1502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5F4711-12B6-4A87-A740-38AB057EF319}"/>
              </a:ext>
            </a:extLst>
          </p:cNvPr>
          <p:cNvSpPr/>
          <p:nvPr/>
        </p:nvSpPr>
        <p:spPr>
          <a:xfrm>
            <a:off x="1146175" y="-26372"/>
            <a:ext cx="33467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zh-CN" altLang="en-US" sz="3000" b="1" dirty="0">
                <a:solidFill>
                  <a:srgbClr val="3B476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朵朵做什么</a:t>
            </a:r>
            <a:endParaRPr lang="en-US" altLang="zh-CN" sz="3000" b="1" dirty="0">
              <a:solidFill>
                <a:srgbClr val="3B4761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E173EEF-2FDB-48C4-8BDB-213F000C5AA0}"/>
              </a:ext>
            </a:extLst>
          </p:cNvPr>
          <p:cNvSpPr/>
          <p:nvPr/>
        </p:nvSpPr>
        <p:spPr>
          <a:xfrm>
            <a:off x="1574438" y="2247184"/>
            <a:ext cx="5144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朵圈十大热搜榜</a:t>
            </a:r>
            <a:endParaRPr lang="zh-CN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DC12738-563B-4B13-9104-6A468ED602AC}"/>
              </a:ext>
            </a:extLst>
          </p:cNvPr>
          <p:cNvSpPr/>
          <p:nvPr/>
        </p:nvSpPr>
        <p:spPr>
          <a:xfrm>
            <a:off x="800863" y="3362422"/>
            <a:ext cx="5144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获悉新闻如执掌</a:t>
            </a:r>
            <a:endParaRPr lang="zh-CN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B3820B8-1BAC-4A14-9797-D59500E8C0E1}"/>
              </a:ext>
            </a:extLst>
          </p:cNvPr>
          <p:cNvGrpSpPr/>
          <p:nvPr/>
        </p:nvGrpSpPr>
        <p:grpSpPr>
          <a:xfrm>
            <a:off x="8024393" y="527626"/>
            <a:ext cx="3178982" cy="6387752"/>
            <a:chOff x="7133143" y="527626"/>
            <a:chExt cx="3178982" cy="6387752"/>
          </a:xfrm>
        </p:grpSpPr>
        <p:pic>
          <p:nvPicPr>
            <p:cNvPr id="10" name="PA-图片 6" descr="mockup_0006_iPhone_-FRONT_black.png">
              <a:extLst>
                <a:ext uri="{FF2B5EF4-FFF2-40B4-BE49-F238E27FC236}">
                  <a16:creationId xmlns:a16="http://schemas.microsoft.com/office/drawing/2014/main" id="{D47F5D03-E108-47EF-A30F-ACDD80A9787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3143" y="527626"/>
              <a:ext cx="3178982" cy="6387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CCF9E44E-9062-4D95-A16B-897BA8B83343}"/>
                </a:ext>
              </a:extLst>
            </p:cNvPr>
            <p:cNvSpPr/>
            <p:nvPr/>
          </p:nvSpPr>
          <p:spPr>
            <a:xfrm>
              <a:off x="7449445" y="913419"/>
              <a:ext cx="2643015" cy="5416952"/>
            </a:xfrm>
            <a:prstGeom prst="roundRect">
              <a:avLst>
                <a:gd name="adj" fmla="val 8922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6FDA535-F312-4A05-977A-8218F5F8FEEB}"/>
              </a:ext>
            </a:extLst>
          </p:cNvPr>
          <p:cNvSpPr/>
          <p:nvPr/>
        </p:nvSpPr>
        <p:spPr>
          <a:xfrm>
            <a:off x="8340694" y="903638"/>
            <a:ext cx="2643015" cy="5416952"/>
          </a:xfrm>
          <a:prstGeom prst="roundRect">
            <a:avLst>
              <a:gd name="adj" fmla="val 8922"/>
            </a:avLst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A4FC3F-23CB-4241-89C1-94362EFCE674}"/>
              </a:ext>
            </a:extLst>
          </p:cNvPr>
          <p:cNvSpPr/>
          <p:nvPr/>
        </p:nvSpPr>
        <p:spPr>
          <a:xfrm>
            <a:off x="1595908" y="2246163"/>
            <a:ext cx="5144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朵朵树洞秘又静</a:t>
            </a:r>
            <a:endParaRPr lang="zh-CN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A8E7422-945F-4D09-8865-CA6A1475CDB9}"/>
              </a:ext>
            </a:extLst>
          </p:cNvPr>
          <p:cNvSpPr/>
          <p:nvPr/>
        </p:nvSpPr>
        <p:spPr>
          <a:xfrm>
            <a:off x="791799" y="3373790"/>
            <a:ext cx="5144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畅所欲言把心听</a:t>
            </a:r>
            <a:endParaRPr lang="zh-CN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873DD8F-4E63-4F6F-8675-8CBDB987587B}"/>
              </a:ext>
            </a:extLst>
          </p:cNvPr>
          <p:cNvSpPr/>
          <p:nvPr/>
        </p:nvSpPr>
        <p:spPr>
          <a:xfrm>
            <a:off x="8349758" y="903638"/>
            <a:ext cx="2643015" cy="5416952"/>
          </a:xfrm>
          <a:prstGeom prst="roundRect">
            <a:avLst>
              <a:gd name="adj" fmla="val 8922"/>
            </a:avLst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510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0" grpId="0"/>
      <p:bldP spid="20" grpId="1"/>
      <p:bldP spid="12" grpId="0" animBg="1"/>
      <p:bldP spid="13" grpId="0"/>
      <p:bldP spid="14" grpId="0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>
            <a:extLst>
              <a:ext uri="{FF2B5EF4-FFF2-40B4-BE49-F238E27FC236}">
                <a16:creationId xmlns:a16="http://schemas.microsoft.com/office/drawing/2014/main" id="{61B0F2E8-D008-459A-A60D-42C27BE31201}"/>
              </a:ext>
            </a:extLst>
          </p:cNvPr>
          <p:cNvSpPr/>
          <p:nvPr/>
        </p:nvSpPr>
        <p:spPr bwMode="auto">
          <a:xfrm>
            <a:off x="0" y="1343122"/>
            <a:ext cx="9641711" cy="400438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7858" y="0"/>
                </a:moveTo>
                <a:cubicBezTo>
                  <a:pt x="3518" y="0"/>
                  <a:pt x="0" y="4835"/>
                  <a:pt x="0" y="10800"/>
                </a:cubicBezTo>
                <a:cubicBezTo>
                  <a:pt x="0" y="16764"/>
                  <a:pt x="3518" y="21599"/>
                  <a:pt x="7858" y="21599"/>
                </a:cubicBezTo>
                <a:cubicBezTo>
                  <a:pt x="11773" y="21599"/>
                  <a:pt x="15018" y="17665"/>
                  <a:pt x="15616" y="12517"/>
                </a:cubicBezTo>
                <a:lnTo>
                  <a:pt x="21599" y="10779"/>
                </a:lnTo>
                <a:lnTo>
                  <a:pt x="15613" y="9058"/>
                </a:lnTo>
                <a:cubicBezTo>
                  <a:pt x="15007" y="3922"/>
                  <a:pt x="11766" y="0"/>
                  <a:pt x="7858" y="0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28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5F4711-12B6-4A87-A740-38AB057EF319}"/>
              </a:ext>
            </a:extLst>
          </p:cNvPr>
          <p:cNvSpPr/>
          <p:nvPr/>
        </p:nvSpPr>
        <p:spPr>
          <a:xfrm>
            <a:off x="1146175" y="-26372"/>
            <a:ext cx="33467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zh-CN" altLang="en-US" sz="3000" b="1" dirty="0">
                <a:solidFill>
                  <a:srgbClr val="3B476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朵朵做什么</a:t>
            </a:r>
            <a:endParaRPr lang="en-US" altLang="zh-CN" sz="3000" b="1" dirty="0">
              <a:solidFill>
                <a:srgbClr val="3B4761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E173EEF-2FDB-48C4-8BDB-213F000C5AA0}"/>
              </a:ext>
            </a:extLst>
          </p:cNvPr>
          <p:cNvSpPr/>
          <p:nvPr/>
        </p:nvSpPr>
        <p:spPr>
          <a:xfrm>
            <a:off x="1574438" y="2247184"/>
            <a:ext cx="5144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朵朵嘻哈享快乐</a:t>
            </a:r>
            <a:endParaRPr lang="zh-CN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DC12738-563B-4B13-9104-6A468ED602AC}"/>
              </a:ext>
            </a:extLst>
          </p:cNvPr>
          <p:cNvSpPr/>
          <p:nvPr/>
        </p:nvSpPr>
        <p:spPr>
          <a:xfrm>
            <a:off x="800863" y="3362422"/>
            <a:ext cx="5144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一天亿遍防抑郁</a:t>
            </a:r>
            <a:endParaRPr lang="zh-CN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B3820B8-1BAC-4A14-9797-D59500E8C0E1}"/>
              </a:ext>
            </a:extLst>
          </p:cNvPr>
          <p:cNvGrpSpPr/>
          <p:nvPr/>
        </p:nvGrpSpPr>
        <p:grpSpPr>
          <a:xfrm>
            <a:off x="8024393" y="527626"/>
            <a:ext cx="3178982" cy="6387752"/>
            <a:chOff x="7133143" y="527626"/>
            <a:chExt cx="3178982" cy="6387752"/>
          </a:xfrm>
        </p:grpSpPr>
        <p:pic>
          <p:nvPicPr>
            <p:cNvPr id="10" name="PA-图片 6" descr="mockup_0006_iPhone_-FRONT_black.png">
              <a:extLst>
                <a:ext uri="{FF2B5EF4-FFF2-40B4-BE49-F238E27FC236}">
                  <a16:creationId xmlns:a16="http://schemas.microsoft.com/office/drawing/2014/main" id="{D47F5D03-E108-47EF-A30F-ACDD80A9787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3143" y="527626"/>
              <a:ext cx="3178982" cy="6387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CCF9E44E-9062-4D95-A16B-897BA8B83343}"/>
                </a:ext>
              </a:extLst>
            </p:cNvPr>
            <p:cNvSpPr/>
            <p:nvPr/>
          </p:nvSpPr>
          <p:spPr>
            <a:xfrm>
              <a:off x="7449445" y="913419"/>
              <a:ext cx="2643015" cy="5416952"/>
            </a:xfrm>
            <a:prstGeom prst="roundRect">
              <a:avLst>
                <a:gd name="adj" fmla="val 8922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6FDA535-F312-4A05-977A-8218F5F8FEEB}"/>
              </a:ext>
            </a:extLst>
          </p:cNvPr>
          <p:cNvSpPr/>
          <p:nvPr/>
        </p:nvSpPr>
        <p:spPr>
          <a:xfrm>
            <a:off x="8347265" y="913419"/>
            <a:ext cx="2643015" cy="5416952"/>
          </a:xfrm>
          <a:prstGeom prst="roundRect">
            <a:avLst>
              <a:gd name="adj" fmla="val 8922"/>
            </a:avLst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A4FC3F-23CB-4241-89C1-94362EFCE674}"/>
              </a:ext>
            </a:extLst>
          </p:cNvPr>
          <p:cNvSpPr/>
          <p:nvPr/>
        </p:nvSpPr>
        <p:spPr>
          <a:xfrm>
            <a:off x="1569906" y="2250287"/>
            <a:ext cx="5144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朵蜜规范要牢记</a:t>
            </a:r>
            <a:endParaRPr lang="zh-CN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A8E7422-945F-4D09-8865-CA6A1475CDB9}"/>
              </a:ext>
            </a:extLst>
          </p:cNvPr>
          <p:cNvSpPr/>
          <p:nvPr/>
        </p:nvSpPr>
        <p:spPr>
          <a:xfrm>
            <a:off x="800862" y="3379551"/>
            <a:ext cx="5144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黑屋封禁来管理</a:t>
            </a:r>
            <a:endParaRPr lang="zh-CN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873DD8F-4E63-4F6F-8675-8CBDB987587B}"/>
              </a:ext>
            </a:extLst>
          </p:cNvPr>
          <p:cNvSpPr/>
          <p:nvPr/>
        </p:nvSpPr>
        <p:spPr>
          <a:xfrm>
            <a:off x="8353835" y="913419"/>
            <a:ext cx="2643015" cy="5416952"/>
          </a:xfrm>
          <a:prstGeom prst="roundRect">
            <a:avLst>
              <a:gd name="adj" fmla="val 8922"/>
            </a:avLst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AutoShape 15">
            <a:extLst>
              <a:ext uri="{FF2B5EF4-FFF2-40B4-BE49-F238E27FC236}">
                <a16:creationId xmlns:a16="http://schemas.microsoft.com/office/drawing/2014/main" id="{B842FFC6-0478-4F10-AD52-6B5C901877F9}"/>
              </a:ext>
            </a:extLst>
          </p:cNvPr>
          <p:cNvSpPr/>
          <p:nvPr/>
        </p:nvSpPr>
        <p:spPr bwMode="auto">
          <a:xfrm>
            <a:off x="1080956" y="2535106"/>
            <a:ext cx="488950" cy="488950"/>
          </a:xfrm>
          <a:custGeom>
            <a:avLst/>
            <a:gdLst>
              <a:gd name="T0" fmla="+- 0 10800 52"/>
              <a:gd name="T1" fmla="*/ T0 w 21497"/>
              <a:gd name="T2" fmla="*/ 10772 h 21544"/>
              <a:gd name="T3" fmla="+- 0 10800 52"/>
              <a:gd name="T4" fmla="*/ T3 w 21497"/>
              <a:gd name="T5" fmla="*/ 10772 h 21544"/>
              <a:gd name="T6" fmla="+- 0 10800 52"/>
              <a:gd name="T7" fmla="*/ T6 w 21497"/>
              <a:gd name="T8" fmla="*/ 10772 h 21544"/>
              <a:gd name="T9" fmla="+- 0 10800 52"/>
              <a:gd name="T10" fmla="*/ T9 w 21497"/>
              <a:gd name="T11" fmla="*/ 10772 h 21544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497" h="21544">
                <a:moveTo>
                  <a:pt x="357" y="9006"/>
                </a:moveTo>
                <a:cubicBezTo>
                  <a:pt x="57" y="8710"/>
                  <a:pt x="-52" y="8437"/>
                  <a:pt x="22" y="8189"/>
                </a:cubicBezTo>
                <a:cubicBezTo>
                  <a:pt x="100" y="7941"/>
                  <a:pt x="330" y="7789"/>
                  <a:pt x="716" y="7738"/>
                </a:cubicBezTo>
                <a:lnTo>
                  <a:pt x="7205" y="6739"/>
                </a:lnTo>
                <a:lnTo>
                  <a:pt x="10113" y="551"/>
                </a:lnTo>
                <a:cubicBezTo>
                  <a:pt x="10284" y="183"/>
                  <a:pt x="10496" y="0"/>
                  <a:pt x="10742" y="0"/>
                </a:cubicBezTo>
                <a:cubicBezTo>
                  <a:pt x="10989" y="0"/>
                  <a:pt x="11203" y="180"/>
                  <a:pt x="11382" y="551"/>
                </a:cubicBezTo>
                <a:lnTo>
                  <a:pt x="14293" y="6739"/>
                </a:lnTo>
                <a:lnTo>
                  <a:pt x="20779" y="7738"/>
                </a:lnTo>
                <a:cubicBezTo>
                  <a:pt x="21167" y="7789"/>
                  <a:pt x="21392" y="7941"/>
                  <a:pt x="21473" y="8189"/>
                </a:cubicBezTo>
                <a:cubicBezTo>
                  <a:pt x="21547" y="8437"/>
                  <a:pt x="21448" y="8710"/>
                  <a:pt x="21178" y="9006"/>
                </a:cubicBezTo>
                <a:lnTo>
                  <a:pt x="16473" y="13804"/>
                </a:lnTo>
                <a:lnTo>
                  <a:pt x="17574" y="20597"/>
                </a:lnTo>
                <a:cubicBezTo>
                  <a:pt x="17643" y="21005"/>
                  <a:pt x="17576" y="21281"/>
                  <a:pt x="17375" y="21442"/>
                </a:cubicBezTo>
                <a:cubicBezTo>
                  <a:pt x="17177" y="21600"/>
                  <a:pt x="16899" y="21574"/>
                  <a:pt x="16548" y="21369"/>
                </a:cubicBezTo>
                <a:lnTo>
                  <a:pt x="10753" y="18172"/>
                </a:lnTo>
                <a:lnTo>
                  <a:pt x="4947" y="21369"/>
                </a:lnTo>
                <a:cubicBezTo>
                  <a:pt x="4596" y="21574"/>
                  <a:pt x="4321" y="21600"/>
                  <a:pt x="4120" y="21442"/>
                </a:cubicBezTo>
                <a:cubicBezTo>
                  <a:pt x="3919" y="21281"/>
                  <a:pt x="3849" y="21002"/>
                  <a:pt x="3922" y="20597"/>
                </a:cubicBezTo>
                <a:lnTo>
                  <a:pt x="5022" y="13804"/>
                </a:lnTo>
                <a:lnTo>
                  <a:pt x="357" y="9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B82BFB8-CA9F-4B36-B74D-741BF685EF33}"/>
              </a:ext>
            </a:extLst>
          </p:cNvPr>
          <p:cNvSpPr/>
          <p:nvPr/>
        </p:nvSpPr>
        <p:spPr>
          <a:xfrm>
            <a:off x="1673858" y="2247183"/>
            <a:ext cx="46842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遇见</a:t>
            </a:r>
            <a:r>
              <a:rPr lang="en-US" altLang="zh-CN" sz="60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bug</a:t>
            </a:r>
            <a:r>
              <a:rPr lang="zh-CN" altLang="en-US" sz="60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怎么办</a:t>
            </a:r>
            <a:endParaRPr lang="zh-CN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435443E-CA3A-4E6B-A992-F3C13B0CD07B}"/>
              </a:ext>
            </a:extLst>
          </p:cNvPr>
          <p:cNvSpPr/>
          <p:nvPr/>
        </p:nvSpPr>
        <p:spPr>
          <a:xfrm>
            <a:off x="843899" y="3393061"/>
            <a:ext cx="5144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</a:rPr>
              <a:t>反馈意见助更好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210379F9-CBA4-49EB-A17D-B6D9798DB5D7}"/>
              </a:ext>
            </a:extLst>
          </p:cNvPr>
          <p:cNvSpPr/>
          <p:nvPr/>
        </p:nvSpPr>
        <p:spPr>
          <a:xfrm>
            <a:off x="8356006" y="913419"/>
            <a:ext cx="2643015" cy="5416952"/>
          </a:xfrm>
          <a:prstGeom prst="roundRect">
            <a:avLst>
              <a:gd name="adj" fmla="val 8922"/>
            </a:avLst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CC4FBDD-B017-4FB9-B377-F31ACBE8D2A2}"/>
              </a:ext>
            </a:extLst>
          </p:cNvPr>
          <p:cNvSpPr/>
          <p:nvPr/>
        </p:nvSpPr>
        <p:spPr>
          <a:xfrm>
            <a:off x="8363239" y="913419"/>
            <a:ext cx="2643015" cy="5416952"/>
          </a:xfrm>
          <a:prstGeom prst="roundRect">
            <a:avLst>
              <a:gd name="adj" fmla="val 8922"/>
            </a:avLst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920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0" grpId="0"/>
      <p:bldP spid="20" grpId="1"/>
      <p:bldP spid="12" grpId="0" animBg="1"/>
      <p:bldP spid="13" grpId="0"/>
      <p:bldP spid="13" grpId="1"/>
      <p:bldP spid="14" grpId="0"/>
      <p:bldP spid="14" grpId="1"/>
      <p:bldP spid="15" grpId="0" animBg="1"/>
      <p:bldP spid="17" grpId="0"/>
      <p:bldP spid="19" grpId="0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/>
          <p:cNvGrpSpPr/>
          <p:nvPr/>
        </p:nvGrpSpPr>
        <p:grpSpPr>
          <a:xfrm>
            <a:off x="909" y="-1588"/>
            <a:ext cx="6797675" cy="781051"/>
            <a:chOff x="44451" y="-1588"/>
            <a:chExt cx="6797675" cy="781051"/>
          </a:xfrm>
        </p:grpSpPr>
        <p:sp>
          <p:nvSpPr>
            <p:cNvPr id="6" name="Freeform 6"/>
            <p:cNvSpPr/>
            <p:nvPr/>
          </p:nvSpPr>
          <p:spPr bwMode="auto">
            <a:xfrm>
              <a:off x="44451" y="573088"/>
              <a:ext cx="206375" cy="206375"/>
            </a:xfrm>
            <a:custGeom>
              <a:avLst/>
              <a:gdLst>
                <a:gd name="T0" fmla="*/ 130 w 130"/>
                <a:gd name="T1" fmla="*/ 130 h 130"/>
                <a:gd name="T2" fmla="*/ 38 w 130"/>
                <a:gd name="T3" fmla="*/ 38 h 130"/>
                <a:gd name="T4" fmla="*/ 0 w 130"/>
                <a:gd name="T5" fmla="*/ 0 h 130"/>
                <a:gd name="T6" fmla="*/ 0 w 130"/>
                <a:gd name="T7" fmla="*/ 58 h 130"/>
                <a:gd name="T8" fmla="*/ 9 w 130"/>
                <a:gd name="T9" fmla="*/ 67 h 130"/>
                <a:gd name="T10" fmla="*/ 72 w 130"/>
                <a:gd name="T11" fmla="*/ 130 h 130"/>
                <a:gd name="T12" fmla="*/ 130 w 130"/>
                <a:gd name="T1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30">
                  <a:moveTo>
                    <a:pt x="130" y="130"/>
                  </a:moveTo>
                  <a:lnTo>
                    <a:pt x="38" y="38"/>
                  </a:lnTo>
                  <a:lnTo>
                    <a:pt x="0" y="0"/>
                  </a:lnTo>
                  <a:lnTo>
                    <a:pt x="0" y="58"/>
                  </a:lnTo>
                  <a:lnTo>
                    <a:pt x="9" y="67"/>
                  </a:lnTo>
                  <a:lnTo>
                    <a:pt x="72" y="130"/>
                  </a:lnTo>
                  <a:lnTo>
                    <a:pt x="130" y="13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255588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7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44451" y="280988"/>
              <a:ext cx="498475" cy="498475"/>
            </a:xfrm>
            <a:custGeom>
              <a:avLst/>
              <a:gdLst>
                <a:gd name="T0" fmla="*/ 38 w 314"/>
                <a:gd name="T1" fmla="*/ 37 h 314"/>
                <a:gd name="T2" fmla="*/ 0 w 314"/>
                <a:gd name="T3" fmla="*/ 0 h 314"/>
                <a:gd name="T4" fmla="*/ 0 w 314"/>
                <a:gd name="T5" fmla="*/ 58 h 314"/>
                <a:gd name="T6" fmla="*/ 9 w 314"/>
                <a:gd name="T7" fmla="*/ 67 h 314"/>
                <a:gd name="T8" fmla="*/ 128 w 314"/>
                <a:gd name="T9" fmla="*/ 186 h 314"/>
                <a:gd name="T10" fmla="*/ 193 w 314"/>
                <a:gd name="T11" fmla="*/ 251 h 314"/>
                <a:gd name="T12" fmla="*/ 256 w 314"/>
                <a:gd name="T13" fmla="*/ 314 h 314"/>
                <a:gd name="T14" fmla="*/ 314 w 314"/>
                <a:gd name="T15" fmla="*/ 314 h 314"/>
                <a:gd name="T16" fmla="*/ 38 w 314"/>
                <a:gd name="T17" fmla="*/ 3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4">
                  <a:moveTo>
                    <a:pt x="38" y="37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9" y="67"/>
                  </a:lnTo>
                  <a:lnTo>
                    <a:pt x="128" y="186"/>
                  </a:lnTo>
                  <a:lnTo>
                    <a:pt x="193" y="251"/>
                  </a:lnTo>
                  <a:lnTo>
                    <a:pt x="256" y="314"/>
                  </a:lnTo>
                  <a:lnTo>
                    <a:pt x="314" y="314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44451" y="-1588"/>
              <a:ext cx="790575" cy="781050"/>
            </a:xfrm>
            <a:custGeom>
              <a:avLst/>
              <a:gdLst>
                <a:gd name="T0" fmla="*/ 498 w 498"/>
                <a:gd name="T1" fmla="*/ 492 h 492"/>
                <a:gd name="T2" fmla="*/ 406 w 498"/>
                <a:gd name="T3" fmla="*/ 400 h 492"/>
                <a:gd name="T4" fmla="*/ 340 w 498"/>
                <a:gd name="T5" fmla="*/ 335 h 492"/>
                <a:gd name="T6" fmla="*/ 222 w 498"/>
                <a:gd name="T7" fmla="*/ 215 h 492"/>
                <a:gd name="T8" fmla="*/ 157 w 498"/>
                <a:gd name="T9" fmla="*/ 150 h 492"/>
                <a:gd name="T10" fmla="*/ 38 w 498"/>
                <a:gd name="T11" fmla="*/ 31 h 492"/>
                <a:gd name="T12" fmla="*/ 7 w 498"/>
                <a:gd name="T13" fmla="*/ 0 h 492"/>
                <a:gd name="T14" fmla="*/ 0 w 498"/>
                <a:gd name="T15" fmla="*/ 0 h 492"/>
                <a:gd name="T16" fmla="*/ 0 w 498"/>
                <a:gd name="T17" fmla="*/ 51 h 492"/>
                <a:gd name="T18" fmla="*/ 9 w 498"/>
                <a:gd name="T19" fmla="*/ 60 h 492"/>
                <a:gd name="T20" fmla="*/ 312 w 498"/>
                <a:gd name="T21" fmla="*/ 364 h 492"/>
                <a:gd name="T22" fmla="*/ 377 w 498"/>
                <a:gd name="T23" fmla="*/ 429 h 492"/>
                <a:gd name="T24" fmla="*/ 440 w 498"/>
                <a:gd name="T25" fmla="*/ 492 h 492"/>
                <a:gd name="T26" fmla="*/ 498 w 498"/>
                <a:gd name="T27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8" h="492">
                  <a:moveTo>
                    <a:pt x="498" y="492"/>
                  </a:moveTo>
                  <a:lnTo>
                    <a:pt x="406" y="400"/>
                  </a:lnTo>
                  <a:lnTo>
                    <a:pt x="340" y="335"/>
                  </a:lnTo>
                  <a:lnTo>
                    <a:pt x="222" y="215"/>
                  </a:lnTo>
                  <a:lnTo>
                    <a:pt x="157" y="150"/>
                  </a:lnTo>
                  <a:lnTo>
                    <a:pt x="38" y="31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9" y="60"/>
                  </a:lnTo>
                  <a:lnTo>
                    <a:pt x="312" y="364"/>
                  </a:lnTo>
                  <a:lnTo>
                    <a:pt x="377" y="429"/>
                  </a:lnTo>
                  <a:lnTo>
                    <a:pt x="440" y="492"/>
                  </a:lnTo>
                  <a:lnTo>
                    <a:pt x="498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839788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5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547688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1425576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59 w 549"/>
                <a:gd name="T3" fmla="*/ 60 h 492"/>
                <a:gd name="T4" fmla="*/ 178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7 w 549"/>
                <a:gd name="T19" fmla="*/ 150 h 492"/>
                <a:gd name="T20" fmla="*/ 57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59" y="60"/>
                  </a:lnTo>
                  <a:lnTo>
                    <a:pt x="178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11334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1 w 549"/>
                <a:gd name="T5" fmla="*/ 335 h 492"/>
                <a:gd name="T6" fmla="*/ 272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2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1" y="335"/>
                  </a:lnTo>
                  <a:lnTo>
                    <a:pt x="272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2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2009776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17176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2593976" y="-1588"/>
              <a:ext cx="873125" cy="781050"/>
            </a:xfrm>
            <a:custGeom>
              <a:avLst/>
              <a:gdLst>
                <a:gd name="T0" fmla="*/ 0 w 550"/>
                <a:gd name="T1" fmla="*/ 0 h 492"/>
                <a:gd name="T2" fmla="*/ 60 w 550"/>
                <a:gd name="T3" fmla="*/ 60 h 492"/>
                <a:gd name="T4" fmla="*/ 179 w 550"/>
                <a:gd name="T5" fmla="*/ 179 h 492"/>
                <a:gd name="T6" fmla="*/ 245 w 550"/>
                <a:gd name="T7" fmla="*/ 245 h 492"/>
                <a:gd name="T8" fmla="*/ 363 w 550"/>
                <a:gd name="T9" fmla="*/ 364 h 492"/>
                <a:gd name="T10" fmla="*/ 428 w 550"/>
                <a:gd name="T11" fmla="*/ 429 h 492"/>
                <a:gd name="T12" fmla="*/ 491 w 550"/>
                <a:gd name="T13" fmla="*/ 492 h 492"/>
                <a:gd name="T14" fmla="*/ 550 w 550"/>
                <a:gd name="T15" fmla="*/ 492 h 492"/>
                <a:gd name="T16" fmla="*/ 273 w 550"/>
                <a:gd name="T17" fmla="*/ 215 h 492"/>
                <a:gd name="T18" fmla="*/ 208 w 550"/>
                <a:gd name="T19" fmla="*/ 150 h 492"/>
                <a:gd name="T20" fmla="*/ 58 w 550"/>
                <a:gd name="T21" fmla="*/ 0 h 492"/>
                <a:gd name="T22" fmla="*/ 0 w 550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50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23018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3179763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59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7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59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28876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2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2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3763963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34718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4348163" y="-1588"/>
              <a:ext cx="873125" cy="781050"/>
            </a:xfrm>
            <a:custGeom>
              <a:avLst/>
              <a:gdLst>
                <a:gd name="T0" fmla="*/ 0 w 550"/>
                <a:gd name="T1" fmla="*/ 0 h 492"/>
                <a:gd name="T2" fmla="*/ 60 w 550"/>
                <a:gd name="T3" fmla="*/ 60 h 492"/>
                <a:gd name="T4" fmla="*/ 179 w 550"/>
                <a:gd name="T5" fmla="*/ 179 h 492"/>
                <a:gd name="T6" fmla="*/ 245 w 550"/>
                <a:gd name="T7" fmla="*/ 245 h 492"/>
                <a:gd name="T8" fmla="*/ 363 w 550"/>
                <a:gd name="T9" fmla="*/ 364 h 492"/>
                <a:gd name="T10" fmla="*/ 429 w 550"/>
                <a:gd name="T11" fmla="*/ 429 h 492"/>
                <a:gd name="T12" fmla="*/ 492 w 550"/>
                <a:gd name="T13" fmla="*/ 492 h 492"/>
                <a:gd name="T14" fmla="*/ 550 w 550"/>
                <a:gd name="T15" fmla="*/ 492 h 492"/>
                <a:gd name="T16" fmla="*/ 273 w 550"/>
                <a:gd name="T17" fmla="*/ 215 h 492"/>
                <a:gd name="T18" fmla="*/ 208 w 550"/>
                <a:gd name="T19" fmla="*/ 150 h 492"/>
                <a:gd name="T20" fmla="*/ 59 w 550"/>
                <a:gd name="T21" fmla="*/ 0 h 492"/>
                <a:gd name="T22" fmla="*/ 0 w 550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50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40560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4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4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4933951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4641851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5518151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9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457 w 549"/>
                <a:gd name="T17" fmla="*/ 400 h 492"/>
                <a:gd name="T18" fmla="*/ 273 w 549"/>
                <a:gd name="T19" fmla="*/ 215 h 492"/>
                <a:gd name="T20" fmla="*/ 208 w 549"/>
                <a:gd name="T21" fmla="*/ 150 h 492"/>
                <a:gd name="T22" fmla="*/ 58 w 549"/>
                <a:gd name="T23" fmla="*/ 0 h 492"/>
                <a:gd name="T24" fmla="*/ 0 w 549"/>
                <a:gd name="T25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457" y="400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5226051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273 w 549"/>
                <a:gd name="T3" fmla="*/ 215 h 492"/>
                <a:gd name="T4" fmla="*/ 273 w 549"/>
                <a:gd name="T5" fmla="*/ 215 h 492"/>
                <a:gd name="T6" fmla="*/ 207 w 549"/>
                <a:gd name="T7" fmla="*/ 150 h 492"/>
                <a:gd name="T8" fmla="*/ 89 w 549"/>
                <a:gd name="T9" fmla="*/ 31 h 492"/>
                <a:gd name="T10" fmla="*/ 58 w 549"/>
                <a:gd name="T11" fmla="*/ 0 h 492"/>
                <a:gd name="T12" fmla="*/ 0 w 549"/>
                <a:gd name="T13" fmla="*/ 0 h 492"/>
                <a:gd name="T14" fmla="*/ 60 w 549"/>
                <a:gd name="T15" fmla="*/ 60 h 492"/>
                <a:gd name="T16" fmla="*/ 363 w 549"/>
                <a:gd name="T17" fmla="*/ 364 h 492"/>
                <a:gd name="T18" fmla="*/ 428 w 549"/>
                <a:gd name="T19" fmla="*/ 429 h 492"/>
                <a:gd name="T20" fmla="*/ 491 w 549"/>
                <a:gd name="T21" fmla="*/ 492 h 492"/>
                <a:gd name="T22" fmla="*/ 549 w 549"/>
                <a:gd name="T23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273" y="215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6102351" y="-1588"/>
              <a:ext cx="739775" cy="739775"/>
            </a:xfrm>
            <a:custGeom>
              <a:avLst/>
              <a:gdLst>
                <a:gd name="T0" fmla="*/ 0 w 466"/>
                <a:gd name="T1" fmla="*/ 0 h 466"/>
                <a:gd name="T2" fmla="*/ 61 w 466"/>
                <a:gd name="T3" fmla="*/ 60 h 466"/>
                <a:gd name="T4" fmla="*/ 179 w 466"/>
                <a:gd name="T5" fmla="*/ 179 h 466"/>
                <a:gd name="T6" fmla="*/ 244 w 466"/>
                <a:gd name="T7" fmla="*/ 245 h 466"/>
                <a:gd name="T8" fmla="*/ 363 w 466"/>
                <a:gd name="T9" fmla="*/ 364 h 466"/>
                <a:gd name="T10" fmla="*/ 429 w 466"/>
                <a:gd name="T11" fmla="*/ 429 h 466"/>
                <a:gd name="T12" fmla="*/ 466 w 466"/>
                <a:gd name="T13" fmla="*/ 466 h 466"/>
                <a:gd name="T14" fmla="*/ 466 w 466"/>
                <a:gd name="T15" fmla="*/ 408 h 466"/>
                <a:gd name="T16" fmla="*/ 458 w 466"/>
                <a:gd name="T17" fmla="*/ 400 h 466"/>
                <a:gd name="T18" fmla="*/ 273 w 466"/>
                <a:gd name="T19" fmla="*/ 215 h 466"/>
                <a:gd name="T20" fmla="*/ 208 w 466"/>
                <a:gd name="T21" fmla="*/ 150 h 466"/>
                <a:gd name="T22" fmla="*/ 89 w 466"/>
                <a:gd name="T23" fmla="*/ 31 h 466"/>
                <a:gd name="T24" fmla="*/ 58 w 466"/>
                <a:gd name="T25" fmla="*/ 0 h 466"/>
                <a:gd name="T26" fmla="*/ 0 w 466"/>
                <a:gd name="T27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6" h="466">
                  <a:moveTo>
                    <a:pt x="0" y="0"/>
                  </a:moveTo>
                  <a:lnTo>
                    <a:pt x="61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66" y="466"/>
                  </a:lnTo>
                  <a:lnTo>
                    <a:pt x="466" y="408"/>
                  </a:lnTo>
                  <a:lnTo>
                    <a:pt x="458" y="400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5810251" y="-1588"/>
              <a:ext cx="871538" cy="781050"/>
            </a:xfrm>
            <a:custGeom>
              <a:avLst/>
              <a:gdLst>
                <a:gd name="T0" fmla="*/ 273 w 549"/>
                <a:gd name="T1" fmla="*/ 215 h 492"/>
                <a:gd name="T2" fmla="*/ 273 w 549"/>
                <a:gd name="T3" fmla="*/ 215 h 492"/>
                <a:gd name="T4" fmla="*/ 58 w 549"/>
                <a:gd name="T5" fmla="*/ 0 h 492"/>
                <a:gd name="T6" fmla="*/ 0 w 549"/>
                <a:gd name="T7" fmla="*/ 0 h 492"/>
                <a:gd name="T8" fmla="*/ 60 w 549"/>
                <a:gd name="T9" fmla="*/ 60 h 492"/>
                <a:gd name="T10" fmla="*/ 363 w 549"/>
                <a:gd name="T11" fmla="*/ 364 h 492"/>
                <a:gd name="T12" fmla="*/ 428 w 549"/>
                <a:gd name="T13" fmla="*/ 429 h 492"/>
                <a:gd name="T14" fmla="*/ 492 w 549"/>
                <a:gd name="T15" fmla="*/ 492 h 492"/>
                <a:gd name="T16" fmla="*/ 549 w 549"/>
                <a:gd name="T17" fmla="*/ 492 h 492"/>
                <a:gd name="T18" fmla="*/ 273 w 549"/>
                <a:gd name="T19" fmla="*/ 21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" h="492">
                  <a:moveTo>
                    <a:pt x="273" y="215"/>
                  </a:moveTo>
                  <a:lnTo>
                    <a:pt x="273" y="215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6396038" y="-1588"/>
              <a:ext cx="446088" cy="447675"/>
            </a:xfrm>
            <a:custGeom>
              <a:avLst/>
              <a:gdLst>
                <a:gd name="T0" fmla="*/ 273 w 281"/>
                <a:gd name="T1" fmla="*/ 215 h 282"/>
                <a:gd name="T2" fmla="*/ 57 w 281"/>
                <a:gd name="T3" fmla="*/ 0 h 282"/>
                <a:gd name="T4" fmla="*/ 0 w 281"/>
                <a:gd name="T5" fmla="*/ 0 h 282"/>
                <a:gd name="T6" fmla="*/ 59 w 281"/>
                <a:gd name="T7" fmla="*/ 60 h 282"/>
                <a:gd name="T8" fmla="*/ 281 w 281"/>
                <a:gd name="T9" fmla="*/ 282 h 282"/>
                <a:gd name="T10" fmla="*/ 281 w 281"/>
                <a:gd name="T11" fmla="*/ 224 h 282"/>
                <a:gd name="T12" fmla="*/ 273 w 281"/>
                <a:gd name="T13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82">
                  <a:moveTo>
                    <a:pt x="273" y="215"/>
                  </a:moveTo>
                  <a:lnTo>
                    <a:pt x="57" y="0"/>
                  </a:lnTo>
                  <a:lnTo>
                    <a:pt x="0" y="0"/>
                  </a:lnTo>
                  <a:lnTo>
                    <a:pt x="59" y="60"/>
                  </a:lnTo>
                  <a:lnTo>
                    <a:pt x="281" y="282"/>
                  </a:lnTo>
                  <a:lnTo>
                    <a:pt x="281" y="224"/>
                  </a:lnTo>
                  <a:lnTo>
                    <a:pt x="273" y="215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6688138" y="-1588"/>
              <a:ext cx="153988" cy="155575"/>
            </a:xfrm>
            <a:custGeom>
              <a:avLst/>
              <a:gdLst>
                <a:gd name="T0" fmla="*/ 60 w 97"/>
                <a:gd name="T1" fmla="*/ 60 h 98"/>
                <a:gd name="T2" fmla="*/ 97 w 97"/>
                <a:gd name="T3" fmla="*/ 98 h 98"/>
                <a:gd name="T4" fmla="*/ 97 w 97"/>
                <a:gd name="T5" fmla="*/ 40 h 98"/>
                <a:gd name="T6" fmla="*/ 89 w 97"/>
                <a:gd name="T7" fmla="*/ 31 h 98"/>
                <a:gd name="T8" fmla="*/ 58 w 97"/>
                <a:gd name="T9" fmla="*/ 0 h 98"/>
                <a:gd name="T10" fmla="*/ 0 w 97"/>
                <a:gd name="T11" fmla="*/ 0 h 98"/>
                <a:gd name="T12" fmla="*/ 60 w 97"/>
                <a:gd name="T13" fmla="*/ 6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98">
                  <a:moveTo>
                    <a:pt x="60" y="60"/>
                  </a:moveTo>
                  <a:lnTo>
                    <a:pt x="97" y="98"/>
                  </a:lnTo>
                  <a:lnTo>
                    <a:pt x="97" y="4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Freeform 32"/>
          <p:cNvSpPr>
            <a:spLocks noEditPoints="1"/>
          </p:cNvSpPr>
          <p:nvPr/>
        </p:nvSpPr>
        <p:spPr bwMode="auto">
          <a:xfrm>
            <a:off x="2956040" y="4346575"/>
            <a:ext cx="155575" cy="155575"/>
          </a:xfrm>
          <a:custGeom>
            <a:avLst/>
            <a:gdLst>
              <a:gd name="T0" fmla="*/ 93 w 186"/>
              <a:gd name="T1" fmla="*/ 187 h 187"/>
              <a:gd name="T2" fmla="*/ 0 w 186"/>
              <a:gd name="T3" fmla="*/ 93 h 187"/>
              <a:gd name="T4" fmla="*/ 93 w 186"/>
              <a:gd name="T5" fmla="*/ 0 h 187"/>
              <a:gd name="T6" fmla="*/ 186 w 186"/>
              <a:gd name="T7" fmla="*/ 93 h 187"/>
              <a:gd name="T8" fmla="*/ 93 w 186"/>
              <a:gd name="T9" fmla="*/ 187 h 187"/>
              <a:gd name="T10" fmla="*/ 93 w 186"/>
              <a:gd name="T11" fmla="*/ 32 h 187"/>
              <a:gd name="T12" fmla="*/ 32 w 186"/>
              <a:gd name="T13" fmla="*/ 93 h 187"/>
              <a:gd name="T14" fmla="*/ 93 w 186"/>
              <a:gd name="T15" fmla="*/ 155 h 187"/>
              <a:gd name="T16" fmla="*/ 154 w 186"/>
              <a:gd name="T17" fmla="*/ 93 h 187"/>
              <a:gd name="T18" fmla="*/ 93 w 186"/>
              <a:gd name="T19" fmla="*/ 32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6" h="187">
                <a:moveTo>
                  <a:pt x="93" y="187"/>
                </a:moveTo>
                <a:cubicBezTo>
                  <a:pt x="42" y="187"/>
                  <a:pt x="0" y="145"/>
                  <a:pt x="0" y="93"/>
                </a:cubicBezTo>
                <a:cubicBezTo>
                  <a:pt x="0" y="42"/>
                  <a:pt x="42" y="0"/>
                  <a:pt x="93" y="0"/>
                </a:cubicBezTo>
                <a:cubicBezTo>
                  <a:pt x="145" y="0"/>
                  <a:pt x="186" y="42"/>
                  <a:pt x="186" y="93"/>
                </a:cubicBezTo>
                <a:cubicBezTo>
                  <a:pt x="186" y="145"/>
                  <a:pt x="145" y="187"/>
                  <a:pt x="93" y="187"/>
                </a:cubicBezTo>
                <a:close/>
                <a:moveTo>
                  <a:pt x="93" y="32"/>
                </a:moveTo>
                <a:cubicBezTo>
                  <a:pt x="59" y="32"/>
                  <a:pt x="32" y="59"/>
                  <a:pt x="32" y="93"/>
                </a:cubicBezTo>
                <a:cubicBezTo>
                  <a:pt x="32" y="127"/>
                  <a:pt x="59" y="155"/>
                  <a:pt x="93" y="155"/>
                </a:cubicBezTo>
                <a:cubicBezTo>
                  <a:pt x="127" y="155"/>
                  <a:pt x="154" y="127"/>
                  <a:pt x="154" y="93"/>
                </a:cubicBezTo>
                <a:cubicBezTo>
                  <a:pt x="154" y="59"/>
                  <a:pt x="127" y="32"/>
                  <a:pt x="93" y="32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Oval 33"/>
          <p:cNvSpPr>
            <a:spLocks noChangeArrowheads="1"/>
          </p:cNvSpPr>
          <p:nvPr/>
        </p:nvSpPr>
        <p:spPr bwMode="auto">
          <a:xfrm>
            <a:off x="3203690" y="4587875"/>
            <a:ext cx="42863" cy="42863"/>
          </a:xfrm>
          <a:prstGeom prst="ellipse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1871777" y="4770437"/>
            <a:ext cx="42863" cy="41275"/>
          </a:xfrm>
          <a:prstGeom prst="ellipse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Freeform 35"/>
          <p:cNvSpPr/>
          <p:nvPr/>
        </p:nvSpPr>
        <p:spPr bwMode="auto">
          <a:xfrm>
            <a:off x="5595030" y="1082675"/>
            <a:ext cx="6592888" cy="5775325"/>
          </a:xfrm>
          <a:custGeom>
            <a:avLst/>
            <a:gdLst>
              <a:gd name="T0" fmla="*/ 4153 w 4153"/>
              <a:gd name="T1" fmla="*/ 3638 h 3638"/>
              <a:gd name="T2" fmla="*/ 0 w 4153"/>
              <a:gd name="T3" fmla="*/ 3638 h 3638"/>
              <a:gd name="T4" fmla="*/ 0 w 4153"/>
              <a:gd name="T5" fmla="*/ 2879 h 3638"/>
              <a:gd name="T6" fmla="*/ 4153 w 4153"/>
              <a:gd name="T7" fmla="*/ 0 h 3638"/>
              <a:gd name="T8" fmla="*/ 4153 w 4153"/>
              <a:gd name="T9" fmla="*/ 3638 h 3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3" h="3638">
                <a:moveTo>
                  <a:pt x="4153" y="3638"/>
                </a:moveTo>
                <a:lnTo>
                  <a:pt x="0" y="3638"/>
                </a:lnTo>
                <a:lnTo>
                  <a:pt x="0" y="2879"/>
                </a:lnTo>
                <a:lnTo>
                  <a:pt x="4153" y="0"/>
                </a:lnTo>
                <a:lnTo>
                  <a:pt x="4153" y="3638"/>
                </a:lnTo>
                <a:close/>
              </a:path>
            </a:pathLst>
          </a:custGeom>
          <a:solidFill>
            <a:srgbClr val="B5B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Freeform 36"/>
          <p:cNvSpPr>
            <a:spLocks noEditPoints="1"/>
          </p:cNvSpPr>
          <p:nvPr/>
        </p:nvSpPr>
        <p:spPr bwMode="auto">
          <a:xfrm>
            <a:off x="11274426" y="4044950"/>
            <a:ext cx="461963" cy="461963"/>
          </a:xfrm>
          <a:custGeom>
            <a:avLst/>
            <a:gdLst>
              <a:gd name="T0" fmla="*/ 277 w 554"/>
              <a:gd name="T1" fmla="*/ 0 h 555"/>
              <a:gd name="T2" fmla="*/ 0 w 554"/>
              <a:gd name="T3" fmla="*/ 277 h 555"/>
              <a:gd name="T4" fmla="*/ 277 w 554"/>
              <a:gd name="T5" fmla="*/ 555 h 555"/>
              <a:gd name="T6" fmla="*/ 554 w 554"/>
              <a:gd name="T7" fmla="*/ 277 h 555"/>
              <a:gd name="T8" fmla="*/ 277 w 554"/>
              <a:gd name="T9" fmla="*/ 0 h 555"/>
              <a:gd name="T10" fmla="*/ 277 w 554"/>
              <a:gd name="T11" fmla="*/ 471 h 555"/>
              <a:gd name="T12" fmla="*/ 83 w 554"/>
              <a:gd name="T13" fmla="*/ 277 h 555"/>
              <a:gd name="T14" fmla="*/ 277 w 554"/>
              <a:gd name="T15" fmla="*/ 84 h 555"/>
              <a:gd name="T16" fmla="*/ 470 w 554"/>
              <a:gd name="T17" fmla="*/ 277 h 555"/>
              <a:gd name="T18" fmla="*/ 277 w 554"/>
              <a:gd name="T19" fmla="*/ 471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4" h="555">
                <a:moveTo>
                  <a:pt x="277" y="0"/>
                </a:moveTo>
                <a:cubicBezTo>
                  <a:pt x="124" y="0"/>
                  <a:pt x="0" y="125"/>
                  <a:pt x="0" y="277"/>
                </a:cubicBezTo>
                <a:cubicBezTo>
                  <a:pt x="0" y="430"/>
                  <a:pt x="124" y="555"/>
                  <a:pt x="277" y="555"/>
                </a:cubicBezTo>
                <a:cubicBezTo>
                  <a:pt x="430" y="555"/>
                  <a:pt x="554" y="430"/>
                  <a:pt x="554" y="277"/>
                </a:cubicBezTo>
                <a:cubicBezTo>
                  <a:pt x="554" y="125"/>
                  <a:pt x="430" y="0"/>
                  <a:pt x="277" y="0"/>
                </a:cubicBezTo>
                <a:close/>
                <a:moveTo>
                  <a:pt x="277" y="471"/>
                </a:moveTo>
                <a:cubicBezTo>
                  <a:pt x="170" y="471"/>
                  <a:pt x="83" y="384"/>
                  <a:pt x="83" y="277"/>
                </a:cubicBezTo>
                <a:cubicBezTo>
                  <a:pt x="83" y="171"/>
                  <a:pt x="170" y="84"/>
                  <a:pt x="277" y="84"/>
                </a:cubicBezTo>
                <a:cubicBezTo>
                  <a:pt x="384" y="84"/>
                  <a:pt x="470" y="171"/>
                  <a:pt x="470" y="277"/>
                </a:cubicBezTo>
                <a:cubicBezTo>
                  <a:pt x="470" y="384"/>
                  <a:pt x="384" y="471"/>
                  <a:pt x="277" y="471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Freeform 37"/>
          <p:cNvSpPr>
            <a:spLocks noEditPoints="1"/>
          </p:cNvSpPr>
          <p:nvPr/>
        </p:nvSpPr>
        <p:spPr bwMode="auto">
          <a:xfrm>
            <a:off x="11274426" y="3406775"/>
            <a:ext cx="461963" cy="461963"/>
          </a:xfrm>
          <a:custGeom>
            <a:avLst/>
            <a:gdLst>
              <a:gd name="T0" fmla="*/ 277 w 554"/>
              <a:gd name="T1" fmla="*/ 0 h 554"/>
              <a:gd name="T2" fmla="*/ 0 w 554"/>
              <a:gd name="T3" fmla="*/ 277 h 554"/>
              <a:gd name="T4" fmla="*/ 277 w 554"/>
              <a:gd name="T5" fmla="*/ 554 h 554"/>
              <a:gd name="T6" fmla="*/ 554 w 554"/>
              <a:gd name="T7" fmla="*/ 277 h 554"/>
              <a:gd name="T8" fmla="*/ 277 w 554"/>
              <a:gd name="T9" fmla="*/ 0 h 554"/>
              <a:gd name="T10" fmla="*/ 277 w 554"/>
              <a:gd name="T11" fmla="*/ 470 h 554"/>
              <a:gd name="T12" fmla="*/ 83 w 554"/>
              <a:gd name="T13" fmla="*/ 277 h 554"/>
              <a:gd name="T14" fmla="*/ 277 w 554"/>
              <a:gd name="T15" fmla="*/ 83 h 554"/>
              <a:gd name="T16" fmla="*/ 470 w 554"/>
              <a:gd name="T17" fmla="*/ 277 h 554"/>
              <a:gd name="T18" fmla="*/ 277 w 554"/>
              <a:gd name="T19" fmla="*/ 470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4" h="554">
                <a:moveTo>
                  <a:pt x="277" y="0"/>
                </a:moveTo>
                <a:cubicBezTo>
                  <a:pt x="124" y="0"/>
                  <a:pt x="0" y="124"/>
                  <a:pt x="0" y="277"/>
                </a:cubicBezTo>
                <a:cubicBezTo>
                  <a:pt x="0" y="430"/>
                  <a:pt x="124" y="554"/>
                  <a:pt x="277" y="554"/>
                </a:cubicBezTo>
                <a:cubicBezTo>
                  <a:pt x="430" y="554"/>
                  <a:pt x="554" y="430"/>
                  <a:pt x="554" y="277"/>
                </a:cubicBezTo>
                <a:cubicBezTo>
                  <a:pt x="554" y="124"/>
                  <a:pt x="430" y="0"/>
                  <a:pt x="277" y="0"/>
                </a:cubicBezTo>
                <a:close/>
                <a:moveTo>
                  <a:pt x="277" y="470"/>
                </a:moveTo>
                <a:cubicBezTo>
                  <a:pt x="170" y="470"/>
                  <a:pt x="83" y="384"/>
                  <a:pt x="83" y="277"/>
                </a:cubicBezTo>
                <a:cubicBezTo>
                  <a:pt x="83" y="170"/>
                  <a:pt x="170" y="83"/>
                  <a:pt x="277" y="83"/>
                </a:cubicBezTo>
                <a:cubicBezTo>
                  <a:pt x="384" y="83"/>
                  <a:pt x="470" y="170"/>
                  <a:pt x="470" y="277"/>
                </a:cubicBezTo>
                <a:cubicBezTo>
                  <a:pt x="470" y="384"/>
                  <a:pt x="384" y="470"/>
                  <a:pt x="277" y="470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Freeform 38"/>
          <p:cNvSpPr>
            <a:spLocks noEditPoints="1"/>
          </p:cNvSpPr>
          <p:nvPr/>
        </p:nvSpPr>
        <p:spPr bwMode="auto">
          <a:xfrm>
            <a:off x="11274426" y="2767013"/>
            <a:ext cx="461963" cy="461963"/>
          </a:xfrm>
          <a:custGeom>
            <a:avLst/>
            <a:gdLst>
              <a:gd name="T0" fmla="*/ 277 w 554"/>
              <a:gd name="T1" fmla="*/ 554 h 554"/>
              <a:gd name="T2" fmla="*/ 460 w 554"/>
              <a:gd name="T3" fmla="*/ 485 h 554"/>
              <a:gd name="T4" fmla="*/ 554 w 554"/>
              <a:gd name="T5" fmla="*/ 277 h 554"/>
              <a:gd name="T6" fmla="*/ 277 w 554"/>
              <a:gd name="T7" fmla="*/ 0 h 554"/>
              <a:gd name="T8" fmla="*/ 100 w 554"/>
              <a:gd name="T9" fmla="*/ 64 h 554"/>
              <a:gd name="T10" fmla="*/ 0 w 554"/>
              <a:gd name="T11" fmla="*/ 277 h 554"/>
              <a:gd name="T12" fmla="*/ 277 w 554"/>
              <a:gd name="T13" fmla="*/ 554 h 554"/>
              <a:gd name="T14" fmla="*/ 470 w 554"/>
              <a:gd name="T15" fmla="*/ 277 h 554"/>
              <a:gd name="T16" fmla="*/ 433 w 554"/>
              <a:gd name="T17" fmla="*/ 392 h 554"/>
              <a:gd name="T18" fmla="*/ 180 w 554"/>
              <a:gd name="T19" fmla="*/ 110 h 554"/>
              <a:gd name="T20" fmla="*/ 277 w 554"/>
              <a:gd name="T21" fmla="*/ 84 h 554"/>
              <a:gd name="T22" fmla="*/ 470 w 554"/>
              <a:gd name="T23" fmla="*/ 277 h 554"/>
              <a:gd name="T24" fmla="*/ 118 w 554"/>
              <a:gd name="T25" fmla="*/ 166 h 554"/>
              <a:gd name="T26" fmla="*/ 370 w 554"/>
              <a:gd name="T27" fmla="*/ 447 h 554"/>
              <a:gd name="T28" fmla="*/ 277 w 554"/>
              <a:gd name="T29" fmla="*/ 471 h 554"/>
              <a:gd name="T30" fmla="*/ 83 w 554"/>
              <a:gd name="T31" fmla="*/ 277 h 554"/>
              <a:gd name="T32" fmla="*/ 118 w 554"/>
              <a:gd name="T33" fmla="*/ 166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54" h="554">
                <a:moveTo>
                  <a:pt x="277" y="554"/>
                </a:moveTo>
                <a:cubicBezTo>
                  <a:pt x="344" y="554"/>
                  <a:pt x="409" y="530"/>
                  <a:pt x="460" y="485"/>
                </a:cubicBezTo>
                <a:cubicBezTo>
                  <a:pt x="520" y="433"/>
                  <a:pt x="554" y="357"/>
                  <a:pt x="554" y="277"/>
                </a:cubicBezTo>
                <a:cubicBezTo>
                  <a:pt x="554" y="124"/>
                  <a:pt x="430" y="0"/>
                  <a:pt x="277" y="0"/>
                </a:cubicBezTo>
                <a:cubicBezTo>
                  <a:pt x="212" y="0"/>
                  <a:pt x="150" y="23"/>
                  <a:pt x="100" y="64"/>
                </a:cubicBezTo>
                <a:cubicBezTo>
                  <a:pt x="36" y="117"/>
                  <a:pt x="0" y="194"/>
                  <a:pt x="0" y="277"/>
                </a:cubicBezTo>
                <a:cubicBezTo>
                  <a:pt x="0" y="430"/>
                  <a:pt x="124" y="554"/>
                  <a:pt x="277" y="554"/>
                </a:cubicBezTo>
                <a:close/>
                <a:moveTo>
                  <a:pt x="470" y="277"/>
                </a:moveTo>
                <a:cubicBezTo>
                  <a:pt x="470" y="319"/>
                  <a:pt x="457" y="359"/>
                  <a:pt x="433" y="392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209" y="93"/>
                  <a:pt x="243" y="84"/>
                  <a:pt x="277" y="84"/>
                </a:cubicBezTo>
                <a:cubicBezTo>
                  <a:pt x="384" y="84"/>
                  <a:pt x="470" y="171"/>
                  <a:pt x="470" y="277"/>
                </a:cubicBezTo>
                <a:close/>
                <a:moveTo>
                  <a:pt x="118" y="166"/>
                </a:moveTo>
                <a:cubicBezTo>
                  <a:pt x="370" y="447"/>
                  <a:pt x="370" y="447"/>
                  <a:pt x="370" y="447"/>
                </a:cubicBezTo>
                <a:cubicBezTo>
                  <a:pt x="341" y="462"/>
                  <a:pt x="310" y="471"/>
                  <a:pt x="277" y="471"/>
                </a:cubicBezTo>
                <a:cubicBezTo>
                  <a:pt x="170" y="471"/>
                  <a:pt x="83" y="384"/>
                  <a:pt x="83" y="277"/>
                </a:cubicBezTo>
                <a:cubicBezTo>
                  <a:pt x="83" y="237"/>
                  <a:pt x="96" y="198"/>
                  <a:pt x="118" y="166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11471276" y="4079875"/>
            <a:ext cx="69850" cy="392113"/>
          </a:xfrm>
          <a:prstGeom prst="rect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Freeform 40"/>
          <p:cNvSpPr>
            <a:spLocks noEditPoints="1"/>
          </p:cNvSpPr>
          <p:nvPr/>
        </p:nvSpPr>
        <p:spPr bwMode="auto">
          <a:xfrm>
            <a:off x="9053513" y="5668963"/>
            <a:ext cx="406400" cy="406400"/>
          </a:xfrm>
          <a:custGeom>
            <a:avLst/>
            <a:gdLst>
              <a:gd name="T0" fmla="*/ 244 w 487"/>
              <a:gd name="T1" fmla="*/ 487 h 487"/>
              <a:gd name="T2" fmla="*/ 0 w 487"/>
              <a:gd name="T3" fmla="*/ 243 h 487"/>
              <a:gd name="T4" fmla="*/ 244 w 487"/>
              <a:gd name="T5" fmla="*/ 0 h 487"/>
              <a:gd name="T6" fmla="*/ 487 w 487"/>
              <a:gd name="T7" fmla="*/ 243 h 487"/>
              <a:gd name="T8" fmla="*/ 244 w 487"/>
              <a:gd name="T9" fmla="*/ 487 h 487"/>
              <a:gd name="T10" fmla="*/ 244 w 487"/>
              <a:gd name="T11" fmla="*/ 83 h 487"/>
              <a:gd name="T12" fmla="*/ 84 w 487"/>
              <a:gd name="T13" fmla="*/ 243 h 487"/>
              <a:gd name="T14" fmla="*/ 244 w 487"/>
              <a:gd name="T15" fmla="*/ 404 h 487"/>
              <a:gd name="T16" fmla="*/ 404 w 487"/>
              <a:gd name="T17" fmla="*/ 243 h 487"/>
              <a:gd name="T18" fmla="*/ 244 w 487"/>
              <a:gd name="T19" fmla="*/ 83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7" h="487">
                <a:moveTo>
                  <a:pt x="244" y="487"/>
                </a:moveTo>
                <a:cubicBezTo>
                  <a:pt x="109" y="487"/>
                  <a:pt x="0" y="378"/>
                  <a:pt x="0" y="243"/>
                </a:cubicBezTo>
                <a:cubicBezTo>
                  <a:pt x="0" y="109"/>
                  <a:pt x="109" y="0"/>
                  <a:pt x="244" y="0"/>
                </a:cubicBezTo>
                <a:cubicBezTo>
                  <a:pt x="378" y="0"/>
                  <a:pt x="487" y="109"/>
                  <a:pt x="487" y="243"/>
                </a:cubicBezTo>
                <a:cubicBezTo>
                  <a:pt x="487" y="378"/>
                  <a:pt x="378" y="487"/>
                  <a:pt x="244" y="487"/>
                </a:cubicBezTo>
                <a:close/>
                <a:moveTo>
                  <a:pt x="244" y="83"/>
                </a:moveTo>
                <a:cubicBezTo>
                  <a:pt x="155" y="83"/>
                  <a:pt x="84" y="155"/>
                  <a:pt x="84" y="243"/>
                </a:cubicBezTo>
                <a:cubicBezTo>
                  <a:pt x="84" y="332"/>
                  <a:pt x="155" y="404"/>
                  <a:pt x="244" y="404"/>
                </a:cubicBezTo>
                <a:cubicBezTo>
                  <a:pt x="332" y="404"/>
                  <a:pt x="404" y="332"/>
                  <a:pt x="404" y="243"/>
                </a:cubicBezTo>
                <a:cubicBezTo>
                  <a:pt x="404" y="155"/>
                  <a:pt x="332" y="83"/>
                  <a:pt x="244" y="83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Freeform 41"/>
          <p:cNvSpPr>
            <a:spLocks noEditPoints="1"/>
          </p:cNvSpPr>
          <p:nvPr/>
        </p:nvSpPr>
        <p:spPr bwMode="auto">
          <a:xfrm>
            <a:off x="5216640" y="4492625"/>
            <a:ext cx="180975" cy="179388"/>
          </a:xfrm>
          <a:custGeom>
            <a:avLst/>
            <a:gdLst>
              <a:gd name="T0" fmla="*/ 108 w 216"/>
              <a:gd name="T1" fmla="*/ 215 h 215"/>
              <a:gd name="T2" fmla="*/ 0 w 216"/>
              <a:gd name="T3" fmla="*/ 107 h 215"/>
              <a:gd name="T4" fmla="*/ 108 w 216"/>
              <a:gd name="T5" fmla="*/ 0 h 215"/>
              <a:gd name="T6" fmla="*/ 216 w 216"/>
              <a:gd name="T7" fmla="*/ 107 h 215"/>
              <a:gd name="T8" fmla="*/ 108 w 216"/>
              <a:gd name="T9" fmla="*/ 215 h 215"/>
              <a:gd name="T10" fmla="*/ 108 w 216"/>
              <a:gd name="T11" fmla="*/ 83 h 215"/>
              <a:gd name="T12" fmla="*/ 84 w 216"/>
              <a:gd name="T13" fmla="*/ 107 h 215"/>
              <a:gd name="T14" fmla="*/ 108 w 216"/>
              <a:gd name="T15" fmla="*/ 132 h 215"/>
              <a:gd name="T16" fmla="*/ 133 w 216"/>
              <a:gd name="T17" fmla="*/ 107 h 215"/>
              <a:gd name="T18" fmla="*/ 108 w 216"/>
              <a:gd name="T19" fmla="*/ 8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6" h="215">
                <a:moveTo>
                  <a:pt x="108" y="215"/>
                </a:moveTo>
                <a:cubicBezTo>
                  <a:pt x="49" y="215"/>
                  <a:pt x="0" y="167"/>
                  <a:pt x="0" y="107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7"/>
                </a:cubicBezTo>
                <a:cubicBezTo>
                  <a:pt x="216" y="167"/>
                  <a:pt x="168" y="215"/>
                  <a:pt x="108" y="215"/>
                </a:cubicBezTo>
                <a:close/>
                <a:moveTo>
                  <a:pt x="108" y="83"/>
                </a:moveTo>
                <a:cubicBezTo>
                  <a:pt x="95" y="83"/>
                  <a:pt x="84" y="94"/>
                  <a:pt x="84" y="107"/>
                </a:cubicBezTo>
                <a:cubicBezTo>
                  <a:pt x="84" y="121"/>
                  <a:pt x="95" y="132"/>
                  <a:pt x="108" y="132"/>
                </a:cubicBezTo>
                <a:cubicBezTo>
                  <a:pt x="122" y="132"/>
                  <a:pt x="133" y="121"/>
                  <a:pt x="133" y="107"/>
                </a:cubicBezTo>
                <a:cubicBezTo>
                  <a:pt x="133" y="94"/>
                  <a:pt x="122" y="83"/>
                  <a:pt x="108" y="83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Oval 42"/>
          <p:cNvSpPr>
            <a:spLocks noChangeArrowheads="1"/>
          </p:cNvSpPr>
          <p:nvPr/>
        </p:nvSpPr>
        <p:spPr bwMode="auto">
          <a:xfrm>
            <a:off x="8172451" y="6172200"/>
            <a:ext cx="111125" cy="109538"/>
          </a:xfrm>
          <a:prstGeom prst="ellipse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Oval 43"/>
          <p:cNvSpPr>
            <a:spLocks noChangeArrowheads="1"/>
          </p:cNvSpPr>
          <p:nvPr/>
        </p:nvSpPr>
        <p:spPr bwMode="auto">
          <a:xfrm>
            <a:off x="6319838" y="2339975"/>
            <a:ext cx="111125" cy="111125"/>
          </a:xfrm>
          <a:prstGeom prst="ellipse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Freeform 44"/>
          <p:cNvSpPr>
            <a:spLocks noEditPoints="1"/>
          </p:cNvSpPr>
          <p:nvPr/>
        </p:nvSpPr>
        <p:spPr bwMode="auto">
          <a:xfrm>
            <a:off x="2117840" y="4200525"/>
            <a:ext cx="271463" cy="271463"/>
          </a:xfrm>
          <a:custGeom>
            <a:avLst/>
            <a:gdLst>
              <a:gd name="T0" fmla="*/ 162 w 324"/>
              <a:gd name="T1" fmla="*/ 324 h 324"/>
              <a:gd name="T2" fmla="*/ 0 w 324"/>
              <a:gd name="T3" fmla="*/ 162 h 324"/>
              <a:gd name="T4" fmla="*/ 162 w 324"/>
              <a:gd name="T5" fmla="*/ 0 h 324"/>
              <a:gd name="T6" fmla="*/ 324 w 324"/>
              <a:gd name="T7" fmla="*/ 162 h 324"/>
              <a:gd name="T8" fmla="*/ 162 w 324"/>
              <a:gd name="T9" fmla="*/ 324 h 324"/>
              <a:gd name="T10" fmla="*/ 162 w 324"/>
              <a:gd name="T11" fmla="*/ 83 h 324"/>
              <a:gd name="T12" fmla="*/ 83 w 324"/>
              <a:gd name="T13" fmla="*/ 162 h 324"/>
              <a:gd name="T14" fmla="*/ 162 w 324"/>
              <a:gd name="T15" fmla="*/ 240 h 324"/>
              <a:gd name="T16" fmla="*/ 240 w 324"/>
              <a:gd name="T17" fmla="*/ 162 h 324"/>
              <a:gd name="T18" fmla="*/ 162 w 324"/>
              <a:gd name="T19" fmla="*/ 83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4" h="324">
                <a:moveTo>
                  <a:pt x="162" y="324"/>
                </a:moveTo>
                <a:cubicBezTo>
                  <a:pt x="72" y="324"/>
                  <a:pt x="0" y="251"/>
                  <a:pt x="0" y="162"/>
                </a:cubicBezTo>
                <a:cubicBezTo>
                  <a:pt x="0" y="73"/>
                  <a:pt x="72" y="0"/>
                  <a:pt x="162" y="0"/>
                </a:cubicBezTo>
                <a:cubicBezTo>
                  <a:pt x="251" y="0"/>
                  <a:pt x="324" y="73"/>
                  <a:pt x="324" y="162"/>
                </a:cubicBezTo>
                <a:cubicBezTo>
                  <a:pt x="324" y="251"/>
                  <a:pt x="251" y="324"/>
                  <a:pt x="162" y="324"/>
                </a:cubicBezTo>
                <a:close/>
                <a:moveTo>
                  <a:pt x="162" y="83"/>
                </a:moveTo>
                <a:cubicBezTo>
                  <a:pt x="119" y="83"/>
                  <a:pt x="83" y="119"/>
                  <a:pt x="83" y="162"/>
                </a:cubicBezTo>
                <a:cubicBezTo>
                  <a:pt x="83" y="205"/>
                  <a:pt x="119" y="240"/>
                  <a:pt x="162" y="240"/>
                </a:cubicBezTo>
                <a:cubicBezTo>
                  <a:pt x="205" y="240"/>
                  <a:pt x="240" y="205"/>
                  <a:pt x="240" y="162"/>
                </a:cubicBezTo>
                <a:cubicBezTo>
                  <a:pt x="240" y="119"/>
                  <a:pt x="205" y="83"/>
                  <a:pt x="162" y="83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Freeform 45"/>
          <p:cNvSpPr>
            <a:spLocks noEditPoints="1"/>
          </p:cNvSpPr>
          <p:nvPr/>
        </p:nvSpPr>
        <p:spPr bwMode="auto">
          <a:xfrm>
            <a:off x="7759701" y="4718050"/>
            <a:ext cx="296863" cy="296863"/>
          </a:xfrm>
          <a:custGeom>
            <a:avLst/>
            <a:gdLst>
              <a:gd name="T0" fmla="*/ 177 w 355"/>
              <a:gd name="T1" fmla="*/ 355 h 355"/>
              <a:gd name="T2" fmla="*/ 0 w 355"/>
              <a:gd name="T3" fmla="*/ 178 h 355"/>
              <a:gd name="T4" fmla="*/ 177 w 355"/>
              <a:gd name="T5" fmla="*/ 0 h 355"/>
              <a:gd name="T6" fmla="*/ 355 w 355"/>
              <a:gd name="T7" fmla="*/ 178 h 355"/>
              <a:gd name="T8" fmla="*/ 177 w 355"/>
              <a:gd name="T9" fmla="*/ 355 h 355"/>
              <a:gd name="T10" fmla="*/ 177 w 355"/>
              <a:gd name="T11" fmla="*/ 84 h 355"/>
              <a:gd name="T12" fmla="*/ 83 w 355"/>
              <a:gd name="T13" fmla="*/ 178 h 355"/>
              <a:gd name="T14" fmla="*/ 177 w 355"/>
              <a:gd name="T15" fmla="*/ 272 h 355"/>
              <a:gd name="T16" fmla="*/ 271 w 355"/>
              <a:gd name="T17" fmla="*/ 178 h 355"/>
              <a:gd name="T18" fmla="*/ 177 w 355"/>
              <a:gd name="T19" fmla="*/ 84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5" h="355">
                <a:moveTo>
                  <a:pt x="177" y="355"/>
                </a:moveTo>
                <a:cubicBezTo>
                  <a:pt x="79" y="355"/>
                  <a:pt x="0" y="275"/>
                  <a:pt x="0" y="178"/>
                </a:cubicBezTo>
                <a:cubicBezTo>
                  <a:pt x="0" y="80"/>
                  <a:pt x="79" y="0"/>
                  <a:pt x="177" y="0"/>
                </a:cubicBezTo>
                <a:cubicBezTo>
                  <a:pt x="275" y="0"/>
                  <a:pt x="355" y="80"/>
                  <a:pt x="355" y="178"/>
                </a:cubicBezTo>
                <a:cubicBezTo>
                  <a:pt x="355" y="275"/>
                  <a:pt x="275" y="355"/>
                  <a:pt x="177" y="355"/>
                </a:cubicBezTo>
                <a:close/>
                <a:moveTo>
                  <a:pt x="177" y="84"/>
                </a:moveTo>
                <a:cubicBezTo>
                  <a:pt x="125" y="84"/>
                  <a:pt x="83" y="126"/>
                  <a:pt x="83" y="178"/>
                </a:cubicBezTo>
                <a:cubicBezTo>
                  <a:pt x="83" y="229"/>
                  <a:pt x="125" y="272"/>
                  <a:pt x="177" y="272"/>
                </a:cubicBezTo>
                <a:cubicBezTo>
                  <a:pt x="229" y="272"/>
                  <a:pt x="271" y="229"/>
                  <a:pt x="271" y="178"/>
                </a:cubicBezTo>
                <a:cubicBezTo>
                  <a:pt x="271" y="126"/>
                  <a:pt x="229" y="84"/>
                  <a:pt x="177" y="84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任意多边形: 形状 128"/>
          <p:cNvSpPr/>
          <p:nvPr/>
        </p:nvSpPr>
        <p:spPr bwMode="auto">
          <a:xfrm>
            <a:off x="7872412" y="2184399"/>
            <a:ext cx="3165476" cy="4435476"/>
          </a:xfrm>
          <a:custGeom>
            <a:avLst/>
            <a:gdLst>
              <a:gd name="connsiteX0" fmla="*/ 2441576 w 3165476"/>
              <a:gd name="connsiteY0" fmla="*/ 0 h 4435476"/>
              <a:gd name="connsiteX1" fmla="*/ 3165476 w 3165476"/>
              <a:gd name="connsiteY1" fmla="*/ 4435475 h 4435476"/>
              <a:gd name="connsiteX2" fmla="*/ 1814361 w 3165476"/>
              <a:gd name="connsiteY2" fmla="*/ 1804523 h 4435476"/>
              <a:gd name="connsiteX3" fmla="*/ 1814360 w 3165476"/>
              <a:gd name="connsiteY3" fmla="*/ 1804525 h 4435476"/>
              <a:gd name="connsiteX4" fmla="*/ 3165475 w 3165476"/>
              <a:gd name="connsiteY4" fmla="*/ 4435476 h 4435476"/>
              <a:gd name="connsiteX5" fmla="*/ 17776 w 3165476"/>
              <a:gd name="connsiteY5" fmla="*/ 1743988 h 4435476"/>
              <a:gd name="connsiteX6" fmla="*/ 0 w 3165476"/>
              <a:gd name="connsiteY6" fmla="*/ 1743302 h 4435476"/>
              <a:gd name="connsiteX7" fmla="*/ 3903 w 3165476"/>
              <a:gd name="connsiteY7" fmla="*/ 1732126 h 4435476"/>
              <a:gd name="connsiteX8" fmla="*/ 0 w 3165476"/>
              <a:gd name="connsiteY8" fmla="*/ 1728788 h 4435476"/>
              <a:gd name="connsiteX9" fmla="*/ 5002 w 3165476"/>
              <a:gd name="connsiteY9" fmla="*/ 1728981 h 4435476"/>
              <a:gd name="connsiteX10" fmla="*/ 604837 w 3165476"/>
              <a:gd name="connsiteY10" fmla="*/ 11339 h 4435476"/>
              <a:gd name="connsiteX11" fmla="*/ 2436493 w 3165476"/>
              <a:gd name="connsiteY11" fmla="*/ 14505 h 443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65476" h="4435476">
                <a:moveTo>
                  <a:pt x="2441576" y="0"/>
                </a:moveTo>
                <a:lnTo>
                  <a:pt x="3165476" y="4435475"/>
                </a:lnTo>
                <a:lnTo>
                  <a:pt x="1814361" y="1804523"/>
                </a:lnTo>
                <a:lnTo>
                  <a:pt x="1814360" y="1804525"/>
                </a:lnTo>
                <a:lnTo>
                  <a:pt x="3165475" y="4435476"/>
                </a:lnTo>
                <a:lnTo>
                  <a:pt x="17776" y="1743988"/>
                </a:lnTo>
                <a:lnTo>
                  <a:pt x="0" y="1743302"/>
                </a:lnTo>
                <a:lnTo>
                  <a:pt x="3903" y="1732126"/>
                </a:lnTo>
                <a:lnTo>
                  <a:pt x="0" y="1728788"/>
                </a:lnTo>
                <a:lnTo>
                  <a:pt x="5002" y="1728981"/>
                </a:lnTo>
                <a:lnTo>
                  <a:pt x="604837" y="11339"/>
                </a:lnTo>
                <a:lnTo>
                  <a:pt x="2436493" y="14505"/>
                </a:lnTo>
                <a:close/>
              </a:path>
            </a:pathLst>
          </a:custGeom>
          <a:solidFill>
            <a:srgbClr val="878B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Freeform 49"/>
          <p:cNvSpPr/>
          <p:nvPr/>
        </p:nvSpPr>
        <p:spPr bwMode="auto">
          <a:xfrm>
            <a:off x="3032126" y="2228850"/>
            <a:ext cx="220663" cy="222250"/>
          </a:xfrm>
          <a:custGeom>
            <a:avLst/>
            <a:gdLst>
              <a:gd name="T0" fmla="*/ 139 w 139"/>
              <a:gd name="T1" fmla="*/ 48 h 140"/>
              <a:gd name="T2" fmla="*/ 91 w 139"/>
              <a:gd name="T3" fmla="*/ 48 h 140"/>
              <a:gd name="T4" fmla="*/ 91 w 139"/>
              <a:gd name="T5" fmla="*/ 0 h 140"/>
              <a:gd name="T6" fmla="*/ 48 w 139"/>
              <a:gd name="T7" fmla="*/ 0 h 140"/>
              <a:gd name="T8" fmla="*/ 48 w 139"/>
              <a:gd name="T9" fmla="*/ 48 h 140"/>
              <a:gd name="T10" fmla="*/ 0 w 139"/>
              <a:gd name="T11" fmla="*/ 48 h 140"/>
              <a:gd name="T12" fmla="*/ 0 w 139"/>
              <a:gd name="T13" fmla="*/ 92 h 140"/>
              <a:gd name="T14" fmla="*/ 48 w 139"/>
              <a:gd name="T15" fmla="*/ 92 h 140"/>
              <a:gd name="T16" fmla="*/ 48 w 139"/>
              <a:gd name="T17" fmla="*/ 140 h 140"/>
              <a:gd name="T18" fmla="*/ 91 w 139"/>
              <a:gd name="T19" fmla="*/ 140 h 140"/>
              <a:gd name="T20" fmla="*/ 91 w 139"/>
              <a:gd name="T21" fmla="*/ 92 h 140"/>
              <a:gd name="T22" fmla="*/ 139 w 139"/>
              <a:gd name="T23" fmla="*/ 92 h 140"/>
              <a:gd name="T24" fmla="*/ 139 w 139"/>
              <a:gd name="T25" fmla="*/ 4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9" h="140">
                <a:moveTo>
                  <a:pt x="139" y="48"/>
                </a:moveTo>
                <a:lnTo>
                  <a:pt x="91" y="48"/>
                </a:lnTo>
                <a:lnTo>
                  <a:pt x="91" y="0"/>
                </a:lnTo>
                <a:lnTo>
                  <a:pt x="48" y="0"/>
                </a:lnTo>
                <a:lnTo>
                  <a:pt x="48" y="48"/>
                </a:lnTo>
                <a:lnTo>
                  <a:pt x="0" y="48"/>
                </a:lnTo>
                <a:lnTo>
                  <a:pt x="0" y="92"/>
                </a:lnTo>
                <a:lnTo>
                  <a:pt x="48" y="92"/>
                </a:lnTo>
                <a:lnTo>
                  <a:pt x="48" y="140"/>
                </a:lnTo>
                <a:lnTo>
                  <a:pt x="91" y="140"/>
                </a:lnTo>
                <a:lnTo>
                  <a:pt x="91" y="92"/>
                </a:lnTo>
                <a:lnTo>
                  <a:pt x="139" y="92"/>
                </a:lnTo>
                <a:lnTo>
                  <a:pt x="139" y="48"/>
                </a:ln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Freeform 50"/>
          <p:cNvSpPr/>
          <p:nvPr/>
        </p:nvSpPr>
        <p:spPr bwMode="auto">
          <a:xfrm>
            <a:off x="11393488" y="5434013"/>
            <a:ext cx="220663" cy="219075"/>
          </a:xfrm>
          <a:custGeom>
            <a:avLst/>
            <a:gdLst>
              <a:gd name="T0" fmla="*/ 139 w 139"/>
              <a:gd name="T1" fmla="*/ 47 h 138"/>
              <a:gd name="T2" fmla="*/ 92 w 139"/>
              <a:gd name="T3" fmla="*/ 47 h 138"/>
              <a:gd name="T4" fmla="*/ 92 w 139"/>
              <a:gd name="T5" fmla="*/ 0 h 138"/>
              <a:gd name="T6" fmla="*/ 48 w 139"/>
              <a:gd name="T7" fmla="*/ 0 h 138"/>
              <a:gd name="T8" fmla="*/ 48 w 139"/>
              <a:gd name="T9" fmla="*/ 47 h 138"/>
              <a:gd name="T10" fmla="*/ 0 w 139"/>
              <a:gd name="T11" fmla="*/ 47 h 138"/>
              <a:gd name="T12" fmla="*/ 0 w 139"/>
              <a:gd name="T13" fmla="*/ 91 h 138"/>
              <a:gd name="T14" fmla="*/ 48 w 139"/>
              <a:gd name="T15" fmla="*/ 91 h 138"/>
              <a:gd name="T16" fmla="*/ 48 w 139"/>
              <a:gd name="T17" fmla="*/ 138 h 138"/>
              <a:gd name="T18" fmla="*/ 92 w 139"/>
              <a:gd name="T19" fmla="*/ 138 h 138"/>
              <a:gd name="T20" fmla="*/ 92 w 139"/>
              <a:gd name="T21" fmla="*/ 91 h 138"/>
              <a:gd name="T22" fmla="*/ 139 w 139"/>
              <a:gd name="T23" fmla="*/ 91 h 138"/>
              <a:gd name="T24" fmla="*/ 139 w 139"/>
              <a:gd name="T25" fmla="*/ 47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9" h="138">
                <a:moveTo>
                  <a:pt x="139" y="47"/>
                </a:moveTo>
                <a:lnTo>
                  <a:pt x="92" y="47"/>
                </a:lnTo>
                <a:lnTo>
                  <a:pt x="92" y="0"/>
                </a:lnTo>
                <a:lnTo>
                  <a:pt x="48" y="0"/>
                </a:lnTo>
                <a:lnTo>
                  <a:pt x="48" y="47"/>
                </a:lnTo>
                <a:lnTo>
                  <a:pt x="0" y="47"/>
                </a:lnTo>
                <a:lnTo>
                  <a:pt x="0" y="91"/>
                </a:lnTo>
                <a:lnTo>
                  <a:pt x="48" y="91"/>
                </a:lnTo>
                <a:lnTo>
                  <a:pt x="48" y="138"/>
                </a:lnTo>
                <a:lnTo>
                  <a:pt x="92" y="138"/>
                </a:lnTo>
                <a:lnTo>
                  <a:pt x="92" y="91"/>
                </a:lnTo>
                <a:lnTo>
                  <a:pt x="139" y="91"/>
                </a:lnTo>
                <a:lnTo>
                  <a:pt x="139" y="47"/>
                </a:ln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7708901" y="1398588"/>
            <a:ext cx="3255963" cy="4560888"/>
            <a:chOff x="7708901" y="1398588"/>
            <a:chExt cx="3255963" cy="4560888"/>
          </a:xfrm>
        </p:grpSpPr>
        <p:sp>
          <p:nvSpPr>
            <p:cNvPr id="54" name="Freeform 51"/>
            <p:cNvSpPr/>
            <p:nvPr/>
          </p:nvSpPr>
          <p:spPr bwMode="auto">
            <a:xfrm>
              <a:off x="9561513" y="1435100"/>
              <a:ext cx="1354138" cy="4437063"/>
            </a:xfrm>
            <a:custGeom>
              <a:avLst/>
              <a:gdLst>
                <a:gd name="T0" fmla="*/ 397 w 853"/>
                <a:gd name="T1" fmla="*/ 0 h 2795"/>
                <a:gd name="T2" fmla="*/ 853 w 853"/>
                <a:gd name="T3" fmla="*/ 2795 h 2795"/>
                <a:gd name="T4" fmla="*/ 0 w 853"/>
                <a:gd name="T5" fmla="*/ 1133 h 2795"/>
                <a:gd name="T6" fmla="*/ 397 w 853"/>
                <a:gd name="T7" fmla="*/ 0 h 2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3" h="2795">
                  <a:moveTo>
                    <a:pt x="397" y="0"/>
                  </a:moveTo>
                  <a:lnTo>
                    <a:pt x="853" y="2795"/>
                  </a:lnTo>
                  <a:lnTo>
                    <a:pt x="0" y="11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9B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7748588" y="3163888"/>
              <a:ext cx="3167063" cy="2708275"/>
            </a:xfrm>
            <a:custGeom>
              <a:avLst/>
              <a:gdLst>
                <a:gd name="T0" fmla="*/ 1995 w 1995"/>
                <a:gd name="T1" fmla="*/ 1706 h 1706"/>
                <a:gd name="T2" fmla="*/ 0 w 1995"/>
                <a:gd name="T3" fmla="*/ 0 h 1706"/>
                <a:gd name="T4" fmla="*/ 1142 w 1995"/>
                <a:gd name="T5" fmla="*/ 44 h 1706"/>
                <a:gd name="T6" fmla="*/ 1995 w 1995"/>
                <a:gd name="T7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5" h="1706">
                  <a:moveTo>
                    <a:pt x="1995" y="1706"/>
                  </a:moveTo>
                  <a:lnTo>
                    <a:pt x="0" y="0"/>
                  </a:lnTo>
                  <a:lnTo>
                    <a:pt x="1142" y="44"/>
                  </a:lnTo>
                  <a:lnTo>
                    <a:pt x="1995" y="1706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7748588" y="1433513"/>
              <a:ext cx="2443163" cy="1800225"/>
            </a:xfrm>
            <a:custGeom>
              <a:avLst/>
              <a:gdLst>
                <a:gd name="T0" fmla="*/ 1539 w 1539"/>
                <a:gd name="T1" fmla="*/ 1 h 1134"/>
                <a:gd name="T2" fmla="*/ 1142 w 1539"/>
                <a:gd name="T3" fmla="*/ 1134 h 1134"/>
                <a:gd name="T4" fmla="*/ 0 w 1539"/>
                <a:gd name="T5" fmla="*/ 1090 h 1134"/>
                <a:gd name="T6" fmla="*/ 382 w 1539"/>
                <a:gd name="T7" fmla="*/ 0 h 1134"/>
                <a:gd name="T8" fmla="*/ 1539 w 1539"/>
                <a:gd name="T9" fmla="*/ 1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9" h="1134">
                  <a:moveTo>
                    <a:pt x="1539" y="1"/>
                  </a:moveTo>
                  <a:lnTo>
                    <a:pt x="1142" y="1134"/>
                  </a:lnTo>
                  <a:lnTo>
                    <a:pt x="0" y="1090"/>
                  </a:lnTo>
                  <a:lnTo>
                    <a:pt x="382" y="0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A1D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>
              <a:spLocks noEditPoints="1"/>
            </p:cNvSpPr>
            <p:nvPr/>
          </p:nvSpPr>
          <p:spPr bwMode="auto">
            <a:xfrm>
              <a:off x="7708901" y="1398588"/>
              <a:ext cx="3255963" cy="4560888"/>
            </a:xfrm>
            <a:custGeom>
              <a:avLst/>
              <a:gdLst>
                <a:gd name="T0" fmla="*/ 1582 w 2051"/>
                <a:gd name="T1" fmla="*/ 1 h 2873"/>
                <a:gd name="T2" fmla="*/ 392 w 2051"/>
                <a:gd name="T3" fmla="*/ 0 h 2873"/>
                <a:gd name="T4" fmla="*/ 0 w 2051"/>
                <a:gd name="T5" fmla="*/ 1119 h 2873"/>
                <a:gd name="T6" fmla="*/ 2051 w 2051"/>
                <a:gd name="T7" fmla="*/ 2873 h 2873"/>
                <a:gd name="T8" fmla="*/ 1582 w 2051"/>
                <a:gd name="T9" fmla="*/ 1 h 2873"/>
                <a:gd name="T10" fmla="*/ 1153 w 2051"/>
                <a:gd name="T11" fmla="*/ 1178 h 2873"/>
                <a:gd name="T12" fmla="*/ 1949 w 2051"/>
                <a:gd name="T13" fmla="*/ 2729 h 2873"/>
                <a:gd name="T14" fmla="*/ 88 w 2051"/>
                <a:gd name="T15" fmla="*/ 1137 h 2873"/>
                <a:gd name="T16" fmla="*/ 1153 w 2051"/>
                <a:gd name="T17" fmla="*/ 1178 h 2873"/>
                <a:gd name="T18" fmla="*/ 1191 w 2051"/>
                <a:gd name="T19" fmla="*/ 1155 h 2873"/>
                <a:gd name="T20" fmla="*/ 1556 w 2051"/>
                <a:gd name="T21" fmla="*/ 112 h 2873"/>
                <a:gd name="T22" fmla="*/ 1976 w 2051"/>
                <a:gd name="T23" fmla="*/ 2684 h 2873"/>
                <a:gd name="T24" fmla="*/ 1191 w 2051"/>
                <a:gd name="T25" fmla="*/ 1155 h 2873"/>
                <a:gd name="T26" fmla="*/ 423 w 2051"/>
                <a:gd name="T27" fmla="*/ 44 h 2873"/>
                <a:gd name="T28" fmla="*/ 1533 w 2051"/>
                <a:gd name="T29" fmla="*/ 45 h 2873"/>
                <a:gd name="T30" fmla="*/ 1152 w 2051"/>
                <a:gd name="T31" fmla="*/ 1134 h 2873"/>
                <a:gd name="T32" fmla="*/ 56 w 2051"/>
                <a:gd name="T33" fmla="*/ 1092 h 2873"/>
                <a:gd name="T34" fmla="*/ 423 w 2051"/>
                <a:gd name="T35" fmla="*/ 44 h 2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51" h="2873">
                  <a:moveTo>
                    <a:pt x="1582" y="1"/>
                  </a:moveTo>
                  <a:lnTo>
                    <a:pt x="392" y="0"/>
                  </a:lnTo>
                  <a:lnTo>
                    <a:pt x="0" y="1119"/>
                  </a:lnTo>
                  <a:lnTo>
                    <a:pt x="2051" y="2873"/>
                  </a:lnTo>
                  <a:lnTo>
                    <a:pt x="1582" y="1"/>
                  </a:lnTo>
                  <a:close/>
                  <a:moveTo>
                    <a:pt x="1153" y="1178"/>
                  </a:moveTo>
                  <a:lnTo>
                    <a:pt x="1949" y="2729"/>
                  </a:lnTo>
                  <a:lnTo>
                    <a:pt x="88" y="1137"/>
                  </a:lnTo>
                  <a:lnTo>
                    <a:pt x="1153" y="1178"/>
                  </a:lnTo>
                  <a:close/>
                  <a:moveTo>
                    <a:pt x="1191" y="1155"/>
                  </a:moveTo>
                  <a:lnTo>
                    <a:pt x="1556" y="112"/>
                  </a:lnTo>
                  <a:lnTo>
                    <a:pt x="1976" y="2684"/>
                  </a:lnTo>
                  <a:lnTo>
                    <a:pt x="1191" y="1155"/>
                  </a:lnTo>
                  <a:close/>
                  <a:moveTo>
                    <a:pt x="423" y="44"/>
                  </a:moveTo>
                  <a:lnTo>
                    <a:pt x="1533" y="45"/>
                  </a:lnTo>
                  <a:lnTo>
                    <a:pt x="1152" y="1134"/>
                  </a:lnTo>
                  <a:lnTo>
                    <a:pt x="56" y="1092"/>
                  </a:lnTo>
                  <a:lnTo>
                    <a:pt x="423" y="44"/>
                  </a:ln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1" name="矩形 130"/>
          <p:cNvSpPr/>
          <p:nvPr/>
        </p:nvSpPr>
        <p:spPr>
          <a:xfrm>
            <a:off x="2189396" y="2884825"/>
            <a:ext cx="4239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6000" b="1" dirty="0">
                <a:solidFill>
                  <a:srgbClr val="3B47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朵朵怎么样</a:t>
            </a:r>
            <a:endParaRPr lang="en-US" altLang="zh-CN" sz="6000" b="1" dirty="0">
              <a:solidFill>
                <a:srgbClr val="3B47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8331658" y="993697"/>
            <a:ext cx="3341892" cy="208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0" b="1" dirty="0">
                <a:solidFill>
                  <a:schemeClr val="bg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978903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129" grpId="0" animBg="1"/>
      <p:bldP spid="52" grpId="0" animBg="1"/>
      <p:bldP spid="53" grpId="0" animBg="1"/>
      <p:bldP spid="131" grpId="0"/>
      <p:bldP spid="1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D63DB14C-7AAE-44C5-BE83-94338EADFB68}"/>
              </a:ext>
            </a:extLst>
          </p:cNvPr>
          <p:cNvSpPr/>
          <p:nvPr/>
        </p:nvSpPr>
        <p:spPr>
          <a:xfrm>
            <a:off x="1146175" y="-26372"/>
            <a:ext cx="33467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zh-CN" altLang="en-US" sz="3000" b="1" dirty="0">
                <a:solidFill>
                  <a:srgbClr val="3B476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朵朵怎么样</a:t>
            </a:r>
            <a:endParaRPr lang="en-US" altLang="zh-CN" sz="3000" b="1" dirty="0">
              <a:solidFill>
                <a:srgbClr val="3B4761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1E83997-8CE4-4939-B434-BC1A954F5D5B}"/>
              </a:ext>
            </a:extLst>
          </p:cNvPr>
          <p:cNvGrpSpPr/>
          <p:nvPr/>
        </p:nvGrpSpPr>
        <p:grpSpPr>
          <a:xfrm>
            <a:off x="0" y="859331"/>
            <a:ext cx="12192001" cy="1918494"/>
            <a:chOff x="0" y="2076450"/>
            <a:chExt cx="12192001" cy="1918494"/>
          </a:xfrm>
        </p:grpSpPr>
        <p:sp>
          <p:nvSpPr>
            <p:cNvPr id="39942" name="AutoShape 6"/>
            <p:cNvSpPr/>
            <p:nvPr/>
          </p:nvSpPr>
          <p:spPr bwMode="auto">
            <a:xfrm>
              <a:off x="0" y="2076450"/>
              <a:ext cx="12192001" cy="1918494"/>
            </a:xfrm>
            <a:custGeom>
              <a:avLst/>
              <a:gdLst>
                <a:gd name="T0" fmla="*/ 550895014 w 21600"/>
                <a:gd name="T1" fmla="*/ 340798077 h 21600"/>
                <a:gd name="T2" fmla="*/ 550895014 w 21600"/>
                <a:gd name="T3" fmla="*/ 340798077 h 21600"/>
                <a:gd name="T4" fmla="*/ 550895014 w 21600"/>
                <a:gd name="T5" fmla="*/ 340798077 h 21600"/>
                <a:gd name="T6" fmla="*/ 550895014 w 21600"/>
                <a:gd name="T7" fmla="*/ 34079807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22860" tIns="22860" rIns="22860" bIns="2286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9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5" name="AutoShape 13"/>
            <p:cNvSpPr/>
            <p:nvPr/>
          </p:nvSpPr>
          <p:spPr bwMode="auto">
            <a:xfrm>
              <a:off x="10530826" y="2716823"/>
              <a:ext cx="751643" cy="627281"/>
            </a:xfrm>
            <a:custGeom>
              <a:avLst/>
              <a:gdLst>
                <a:gd name="T0" fmla="*/ 10800 w 21600"/>
                <a:gd name="T1" fmla="*/ 10789 h 21579"/>
                <a:gd name="T2" fmla="*/ 10800 w 21600"/>
                <a:gd name="T3" fmla="*/ 10789 h 21579"/>
                <a:gd name="T4" fmla="*/ 10800 w 21600"/>
                <a:gd name="T5" fmla="*/ 10789 h 21579"/>
                <a:gd name="T6" fmla="*/ 10800 w 21600"/>
                <a:gd name="T7" fmla="*/ 10789 h 2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8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600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1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2385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210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764EB12-07BB-4B38-ADB5-D2C42D57ADBA}"/>
                </a:ext>
              </a:extLst>
            </p:cNvPr>
            <p:cNvSpPr/>
            <p:nvPr/>
          </p:nvSpPr>
          <p:spPr>
            <a:xfrm>
              <a:off x="301651" y="2311265"/>
              <a:ext cx="10583346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4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</a:rPr>
                <a:t>想了解身边事，</a:t>
              </a:r>
              <a:endParaRPr lang="en-US" altLang="zh-CN" sz="4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</a:endParaRPr>
            </a:p>
            <a:p>
              <a:pPr algn="r"/>
              <a:r>
                <a:rPr lang="zh-CN" altLang="en-US" sz="4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</a:rPr>
                <a:t>奈何</a:t>
              </a:r>
              <a:r>
                <a:rPr lang="en-US" altLang="zh-CN" sz="4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</a:rPr>
                <a:t>QQ</a:t>
              </a:r>
              <a:r>
                <a:rPr lang="zh-CN" altLang="en-US" sz="4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</a:rPr>
                <a:t>、微信消息太多，太杂，看不过来？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D7F4B81-4060-42AB-A09E-C159D89A964B}"/>
              </a:ext>
            </a:extLst>
          </p:cNvPr>
          <p:cNvGrpSpPr/>
          <p:nvPr/>
        </p:nvGrpSpPr>
        <p:grpSpPr>
          <a:xfrm>
            <a:off x="0" y="873166"/>
            <a:ext cx="12192000" cy="1919288"/>
            <a:chOff x="0" y="3994944"/>
            <a:chExt cx="12192000" cy="1919288"/>
          </a:xfrm>
        </p:grpSpPr>
        <p:sp>
          <p:nvSpPr>
            <p:cNvPr id="39943" name="AutoShape 7"/>
            <p:cNvSpPr/>
            <p:nvPr/>
          </p:nvSpPr>
          <p:spPr bwMode="auto">
            <a:xfrm>
              <a:off x="0" y="3994944"/>
              <a:ext cx="12192000" cy="1919288"/>
            </a:xfrm>
            <a:custGeom>
              <a:avLst/>
              <a:gdLst>
                <a:gd name="T0" fmla="*/ 550536533 w 21600"/>
                <a:gd name="T1" fmla="*/ 341079958 h 21600"/>
                <a:gd name="T2" fmla="*/ 550536533 w 21600"/>
                <a:gd name="T3" fmla="*/ 341079958 h 21600"/>
                <a:gd name="T4" fmla="*/ 550536533 w 21600"/>
                <a:gd name="T5" fmla="*/ 341079958 h 21600"/>
                <a:gd name="T6" fmla="*/ 550536533 w 21600"/>
                <a:gd name="T7" fmla="*/ 34107995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22860" tIns="22860" rIns="22860" bIns="2286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9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4" name="AutoShape 14"/>
            <p:cNvSpPr/>
            <p:nvPr/>
          </p:nvSpPr>
          <p:spPr bwMode="auto">
            <a:xfrm>
              <a:off x="834231" y="4569976"/>
              <a:ext cx="666255" cy="66625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357" y="18801"/>
                  </a:moveTo>
                  <a:cubicBezTo>
                    <a:pt x="21518" y="18965"/>
                    <a:pt x="21599" y="19177"/>
                    <a:pt x="21599" y="19436"/>
                  </a:cubicBezTo>
                  <a:cubicBezTo>
                    <a:pt x="21599" y="19580"/>
                    <a:pt x="21518" y="19775"/>
                    <a:pt x="21357" y="20018"/>
                  </a:cubicBezTo>
                  <a:cubicBezTo>
                    <a:pt x="21193" y="20261"/>
                    <a:pt x="20989" y="20504"/>
                    <a:pt x="20746" y="20741"/>
                  </a:cubicBezTo>
                  <a:cubicBezTo>
                    <a:pt x="20503" y="20978"/>
                    <a:pt x="20260" y="21184"/>
                    <a:pt x="20023" y="21348"/>
                  </a:cubicBezTo>
                  <a:cubicBezTo>
                    <a:pt x="19783" y="21518"/>
                    <a:pt x="19593" y="21599"/>
                    <a:pt x="19447" y="21599"/>
                  </a:cubicBezTo>
                  <a:cubicBezTo>
                    <a:pt x="19189" y="21599"/>
                    <a:pt x="18975" y="21515"/>
                    <a:pt x="18811" y="21343"/>
                  </a:cubicBezTo>
                  <a:lnTo>
                    <a:pt x="13957" y="16502"/>
                  </a:lnTo>
                  <a:cubicBezTo>
                    <a:pt x="13217" y="16980"/>
                    <a:pt x="12428" y="17350"/>
                    <a:pt x="11589" y="17604"/>
                  </a:cubicBezTo>
                  <a:cubicBezTo>
                    <a:pt x="10750" y="17864"/>
                    <a:pt x="9891" y="17991"/>
                    <a:pt x="9007" y="17991"/>
                  </a:cubicBezTo>
                  <a:cubicBezTo>
                    <a:pt x="7769" y="17991"/>
                    <a:pt x="6608" y="17759"/>
                    <a:pt x="5517" y="17290"/>
                  </a:cubicBezTo>
                  <a:cubicBezTo>
                    <a:pt x="4427" y="16822"/>
                    <a:pt x="3469" y="16175"/>
                    <a:pt x="2644" y="15353"/>
                  </a:cubicBezTo>
                  <a:cubicBezTo>
                    <a:pt x="1816" y="14534"/>
                    <a:pt x="1172" y="13580"/>
                    <a:pt x="700" y="12487"/>
                  </a:cubicBezTo>
                  <a:cubicBezTo>
                    <a:pt x="231" y="11400"/>
                    <a:pt x="0" y="10236"/>
                    <a:pt x="0" y="8999"/>
                  </a:cubicBezTo>
                  <a:cubicBezTo>
                    <a:pt x="0" y="7768"/>
                    <a:pt x="231" y="6602"/>
                    <a:pt x="700" y="5515"/>
                  </a:cubicBezTo>
                  <a:cubicBezTo>
                    <a:pt x="1169" y="4422"/>
                    <a:pt x="1816" y="3467"/>
                    <a:pt x="2644" y="2645"/>
                  </a:cubicBezTo>
                  <a:cubicBezTo>
                    <a:pt x="3469" y="1827"/>
                    <a:pt x="4424" y="1180"/>
                    <a:pt x="5512" y="708"/>
                  </a:cubicBezTo>
                  <a:cubicBezTo>
                    <a:pt x="6600" y="237"/>
                    <a:pt x="7764" y="0"/>
                    <a:pt x="9007" y="0"/>
                  </a:cubicBezTo>
                  <a:cubicBezTo>
                    <a:pt x="10244" y="0"/>
                    <a:pt x="11403" y="237"/>
                    <a:pt x="12488" y="708"/>
                  </a:cubicBezTo>
                  <a:cubicBezTo>
                    <a:pt x="13573" y="1180"/>
                    <a:pt x="14530" y="1827"/>
                    <a:pt x="15358" y="2645"/>
                  </a:cubicBezTo>
                  <a:cubicBezTo>
                    <a:pt x="16183" y="3467"/>
                    <a:pt x="16830" y="4422"/>
                    <a:pt x="17299" y="5515"/>
                  </a:cubicBezTo>
                  <a:cubicBezTo>
                    <a:pt x="17768" y="6602"/>
                    <a:pt x="18003" y="7768"/>
                    <a:pt x="18003" y="8999"/>
                  </a:cubicBezTo>
                  <a:cubicBezTo>
                    <a:pt x="18003" y="9886"/>
                    <a:pt x="17873" y="10747"/>
                    <a:pt x="17616" y="11589"/>
                  </a:cubicBezTo>
                  <a:cubicBezTo>
                    <a:pt x="17359" y="12433"/>
                    <a:pt x="16991" y="13218"/>
                    <a:pt x="16514" y="13947"/>
                  </a:cubicBezTo>
                  <a:lnTo>
                    <a:pt x="21357" y="18801"/>
                  </a:lnTo>
                  <a:close/>
                  <a:moveTo>
                    <a:pt x="3596" y="8999"/>
                  </a:moveTo>
                  <a:cubicBezTo>
                    <a:pt x="3596" y="9759"/>
                    <a:pt x="3740" y="10465"/>
                    <a:pt x="4028" y="11117"/>
                  </a:cubicBezTo>
                  <a:cubicBezTo>
                    <a:pt x="4317" y="11770"/>
                    <a:pt x="4707" y="12337"/>
                    <a:pt x="5193" y="12820"/>
                  </a:cubicBezTo>
                  <a:cubicBezTo>
                    <a:pt x="5679" y="13300"/>
                    <a:pt x="6252" y="13684"/>
                    <a:pt x="6908" y="13969"/>
                  </a:cubicBezTo>
                  <a:cubicBezTo>
                    <a:pt x="7566" y="14252"/>
                    <a:pt x="8264" y="14393"/>
                    <a:pt x="9004" y="14393"/>
                  </a:cubicBezTo>
                  <a:cubicBezTo>
                    <a:pt x="9744" y="14393"/>
                    <a:pt x="10439" y="14252"/>
                    <a:pt x="11092" y="13969"/>
                  </a:cubicBezTo>
                  <a:cubicBezTo>
                    <a:pt x="11745" y="13684"/>
                    <a:pt x="12318" y="13300"/>
                    <a:pt x="12801" y="12820"/>
                  </a:cubicBezTo>
                  <a:cubicBezTo>
                    <a:pt x="13290" y="12337"/>
                    <a:pt x="13677" y="11770"/>
                    <a:pt x="13965" y="11117"/>
                  </a:cubicBezTo>
                  <a:cubicBezTo>
                    <a:pt x="14254" y="10465"/>
                    <a:pt x="14398" y="9759"/>
                    <a:pt x="14398" y="8999"/>
                  </a:cubicBezTo>
                  <a:cubicBezTo>
                    <a:pt x="14398" y="8259"/>
                    <a:pt x="14254" y="7565"/>
                    <a:pt x="13965" y="6912"/>
                  </a:cubicBezTo>
                  <a:cubicBezTo>
                    <a:pt x="13674" y="6257"/>
                    <a:pt x="13290" y="5684"/>
                    <a:pt x="12801" y="5192"/>
                  </a:cubicBezTo>
                  <a:cubicBezTo>
                    <a:pt x="12315" y="4704"/>
                    <a:pt x="11745" y="4317"/>
                    <a:pt x="11092" y="4032"/>
                  </a:cubicBezTo>
                  <a:cubicBezTo>
                    <a:pt x="10439" y="3749"/>
                    <a:pt x="9741" y="3605"/>
                    <a:pt x="9004" y="3605"/>
                  </a:cubicBezTo>
                  <a:cubicBezTo>
                    <a:pt x="8267" y="3605"/>
                    <a:pt x="7566" y="3749"/>
                    <a:pt x="6908" y="4032"/>
                  </a:cubicBezTo>
                  <a:cubicBezTo>
                    <a:pt x="6252" y="4317"/>
                    <a:pt x="5676" y="4704"/>
                    <a:pt x="5193" y="5192"/>
                  </a:cubicBezTo>
                  <a:cubicBezTo>
                    <a:pt x="4707" y="5684"/>
                    <a:pt x="4317" y="6257"/>
                    <a:pt x="4028" y="6912"/>
                  </a:cubicBezTo>
                  <a:cubicBezTo>
                    <a:pt x="3740" y="7565"/>
                    <a:pt x="3596" y="8256"/>
                    <a:pt x="3596" y="8999"/>
                  </a:cubicBezTo>
                  <a:moveTo>
                    <a:pt x="9007" y="5591"/>
                  </a:moveTo>
                  <a:cubicBezTo>
                    <a:pt x="9185" y="5591"/>
                    <a:pt x="9343" y="5656"/>
                    <a:pt x="9473" y="5785"/>
                  </a:cubicBezTo>
                  <a:cubicBezTo>
                    <a:pt x="9603" y="5918"/>
                    <a:pt x="9668" y="6082"/>
                    <a:pt x="9668" y="6279"/>
                  </a:cubicBezTo>
                  <a:cubicBezTo>
                    <a:pt x="9668" y="6460"/>
                    <a:pt x="9603" y="6616"/>
                    <a:pt x="9473" y="6745"/>
                  </a:cubicBezTo>
                  <a:cubicBezTo>
                    <a:pt x="9343" y="6878"/>
                    <a:pt x="9185" y="6943"/>
                    <a:pt x="9007" y="6943"/>
                  </a:cubicBezTo>
                  <a:cubicBezTo>
                    <a:pt x="8439" y="6943"/>
                    <a:pt x="7953" y="7144"/>
                    <a:pt x="7552" y="7536"/>
                  </a:cubicBezTo>
                  <a:cubicBezTo>
                    <a:pt x="7151" y="7934"/>
                    <a:pt x="6950" y="8423"/>
                    <a:pt x="6950" y="8996"/>
                  </a:cubicBezTo>
                  <a:cubicBezTo>
                    <a:pt x="6950" y="9180"/>
                    <a:pt x="6885" y="9332"/>
                    <a:pt x="6755" y="9465"/>
                  </a:cubicBezTo>
                  <a:cubicBezTo>
                    <a:pt x="6622" y="9595"/>
                    <a:pt x="6467" y="9657"/>
                    <a:pt x="6289" y="9657"/>
                  </a:cubicBezTo>
                  <a:cubicBezTo>
                    <a:pt x="6080" y="9657"/>
                    <a:pt x="5913" y="9595"/>
                    <a:pt x="5786" y="9465"/>
                  </a:cubicBezTo>
                  <a:cubicBezTo>
                    <a:pt x="5659" y="9332"/>
                    <a:pt x="5599" y="9180"/>
                    <a:pt x="5599" y="8996"/>
                  </a:cubicBezTo>
                  <a:cubicBezTo>
                    <a:pt x="5599" y="8539"/>
                    <a:pt x="5684" y="8104"/>
                    <a:pt x="5862" y="7686"/>
                  </a:cubicBezTo>
                  <a:cubicBezTo>
                    <a:pt x="6037" y="7271"/>
                    <a:pt x="6280" y="6907"/>
                    <a:pt x="6597" y="6590"/>
                  </a:cubicBezTo>
                  <a:cubicBezTo>
                    <a:pt x="6905" y="6277"/>
                    <a:pt x="7264" y="6028"/>
                    <a:pt x="7676" y="5856"/>
                  </a:cubicBezTo>
                  <a:cubicBezTo>
                    <a:pt x="8086" y="5681"/>
                    <a:pt x="8529" y="5591"/>
                    <a:pt x="9007" y="55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2385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210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6279348-FDB9-4DEC-9A8F-6CAF23A71504}"/>
                </a:ext>
              </a:extLst>
            </p:cNvPr>
            <p:cNvSpPr/>
            <p:nvPr/>
          </p:nvSpPr>
          <p:spPr>
            <a:xfrm>
              <a:off x="1746556" y="4236547"/>
              <a:ext cx="9138441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4500" dirty="0">
                  <a:solidFill>
                    <a:srgbClr val="3B47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  <a:cs typeface="+mn-ea"/>
                  <a:sym typeface="+mn-lt"/>
                </a:rPr>
                <a:t>用朵朵，</a:t>
              </a:r>
              <a:endParaRPr lang="en-US" altLang="zh-CN" sz="4500" dirty="0">
                <a:solidFill>
                  <a:srgbClr val="3B47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endParaRPr>
            </a:p>
            <a:p>
              <a:r>
                <a:rPr lang="zh-CN" altLang="en-US" sz="4500" dirty="0">
                  <a:solidFill>
                    <a:srgbClr val="3B47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  <a:cs typeface="+mn-ea"/>
                  <a:sym typeface="+mn-lt"/>
                </a:rPr>
                <a:t>实时十大热帖帮你锁定热点。</a:t>
              </a:r>
              <a:endParaRPr lang="en-US" altLang="zh-CN" sz="4500" dirty="0">
                <a:solidFill>
                  <a:srgbClr val="3B47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41DDB39-17E4-4DA7-AD8C-A6579C514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682"/>
          <a:stretch/>
        </p:blipFill>
        <p:spPr>
          <a:xfrm>
            <a:off x="6836781" y="3047128"/>
            <a:ext cx="2842396" cy="34221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4D6F832-6385-4106-85DA-C441BE4AD8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49" b="25428"/>
          <a:stretch/>
        </p:blipFill>
        <p:spPr>
          <a:xfrm>
            <a:off x="2235078" y="3047128"/>
            <a:ext cx="3120143" cy="342218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9E92A93-5C41-4180-A364-A653AF7A54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6"/>
          <a:stretch/>
        </p:blipFill>
        <p:spPr>
          <a:xfrm>
            <a:off x="6096000" y="2732634"/>
            <a:ext cx="3131827" cy="62310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F5053C-1CE0-4BA5-8252-3AD6F2631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7" b="1"/>
          <a:stretch/>
        </p:blipFill>
        <p:spPr>
          <a:xfrm>
            <a:off x="3171464" y="2767357"/>
            <a:ext cx="2924536" cy="440326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63DB14C-7AAE-44C5-BE83-94338EADFB68}"/>
              </a:ext>
            </a:extLst>
          </p:cNvPr>
          <p:cNvSpPr/>
          <p:nvPr/>
        </p:nvSpPr>
        <p:spPr>
          <a:xfrm>
            <a:off x="1146175" y="-26372"/>
            <a:ext cx="33467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zh-CN" altLang="en-US" sz="3000" b="1" dirty="0">
                <a:solidFill>
                  <a:srgbClr val="3B476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朵朵怎么样</a:t>
            </a:r>
            <a:endParaRPr lang="en-US" altLang="zh-CN" sz="3000" b="1" dirty="0">
              <a:solidFill>
                <a:srgbClr val="3B4761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1E83997-8CE4-4939-B434-BC1A954F5D5B}"/>
              </a:ext>
            </a:extLst>
          </p:cNvPr>
          <p:cNvGrpSpPr/>
          <p:nvPr/>
        </p:nvGrpSpPr>
        <p:grpSpPr>
          <a:xfrm>
            <a:off x="0" y="859331"/>
            <a:ext cx="12192001" cy="1918494"/>
            <a:chOff x="0" y="2076450"/>
            <a:chExt cx="12192001" cy="1918494"/>
          </a:xfrm>
        </p:grpSpPr>
        <p:sp>
          <p:nvSpPr>
            <p:cNvPr id="39942" name="AutoShape 6"/>
            <p:cNvSpPr/>
            <p:nvPr/>
          </p:nvSpPr>
          <p:spPr bwMode="auto">
            <a:xfrm>
              <a:off x="0" y="2076450"/>
              <a:ext cx="12192001" cy="1918494"/>
            </a:xfrm>
            <a:custGeom>
              <a:avLst/>
              <a:gdLst>
                <a:gd name="T0" fmla="*/ 550895014 w 21600"/>
                <a:gd name="T1" fmla="*/ 340798077 h 21600"/>
                <a:gd name="T2" fmla="*/ 550895014 w 21600"/>
                <a:gd name="T3" fmla="*/ 340798077 h 21600"/>
                <a:gd name="T4" fmla="*/ 550895014 w 21600"/>
                <a:gd name="T5" fmla="*/ 340798077 h 21600"/>
                <a:gd name="T6" fmla="*/ 550895014 w 21600"/>
                <a:gd name="T7" fmla="*/ 34079807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22860" tIns="22860" rIns="22860" bIns="2286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9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5" name="AutoShape 13"/>
            <p:cNvSpPr/>
            <p:nvPr/>
          </p:nvSpPr>
          <p:spPr bwMode="auto">
            <a:xfrm>
              <a:off x="10530826" y="2716823"/>
              <a:ext cx="751643" cy="627281"/>
            </a:xfrm>
            <a:custGeom>
              <a:avLst/>
              <a:gdLst>
                <a:gd name="T0" fmla="*/ 10800 w 21600"/>
                <a:gd name="T1" fmla="*/ 10789 h 21579"/>
                <a:gd name="T2" fmla="*/ 10800 w 21600"/>
                <a:gd name="T3" fmla="*/ 10789 h 21579"/>
                <a:gd name="T4" fmla="*/ 10800 w 21600"/>
                <a:gd name="T5" fmla="*/ 10789 h 21579"/>
                <a:gd name="T6" fmla="*/ 10800 w 21600"/>
                <a:gd name="T7" fmla="*/ 10789 h 2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8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600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1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2385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210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764EB12-07BB-4B38-ADB5-D2C42D57ADBA}"/>
                </a:ext>
              </a:extLst>
            </p:cNvPr>
            <p:cNvSpPr/>
            <p:nvPr/>
          </p:nvSpPr>
          <p:spPr>
            <a:xfrm>
              <a:off x="5469825" y="2291799"/>
              <a:ext cx="5061001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4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</a:rPr>
                <a:t>想发帖求助校友，</a:t>
              </a:r>
              <a:endParaRPr lang="en-US" altLang="zh-CN" sz="4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</a:endParaRPr>
            </a:p>
            <a:p>
              <a:pPr algn="r"/>
              <a:r>
                <a:rPr lang="zh-CN" altLang="en-US" sz="4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</a:rPr>
                <a:t>奈何挂</a:t>
              </a:r>
              <a:r>
                <a:rPr lang="en-US" altLang="zh-CN" sz="45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</a:rPr>
                <a:t>rvpn</a:t>
              </a:r>
              <a:r>
                <a:rPr lang="zh-CN" altLang="en-US" sz="4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</a:rPr>
                <a:t>太麻烦？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D7F4B81-4060-42AB-A09E-C159D89A964B}"/>
              </a:ext>
            </a:extLst>
          </p:cNvPr>
          <p:cNvGrpSpPr/>
          <p:nvPr/>
        </p:nvGrpSpPr>
        <p:grpSpPr>
          <a:xfrm>
            <a:off x="0" y="853700"/>
            <a:ext cx="12192000" cy="1919288"/>
            <a:chOff x="0" y="6518226"/>
            <a:chExt cx="12192000" cy="1919288"/>
          </a:xfrm>
        </p:grpSpPr>
        <p:sp>
          <p:nvSpPr>
            <p:cNvPr id="39943" name="AutoShape 7"/>
            <p:cNvSpPr/>
            <p:nvPr/>
          </p:nvSpPr>
          <p:spPr bwMode="auto">
            <a:xfrm>
              <a:off x="0" y="6518226"/>
              <a:ext cx="12192000" cy="1919288"/>
            </a:xfrm>
            <a:custGeom>
              <a:avLst/>
              <a:gdLst>
                <a:gd name="T0" fmla="*/ 550536533 w 21600"/>
                <a:gd name="T1" fmla="*/ 341079958 h 21600"/>
                <a:gd name="T2" fmla="*/ 550536533 w 21600"/>
                <a:gd name="T3" fmla="*/ 341079958 h 21600"/>
                <a:gd name="T4" fmla="*/ 550536533 w 21600"/>
                <a:gd name="T5" fmla="*/ 341079958 h 21600"/>
                <a:gd name="T6" fmla="*/ 550536533 w 21600"/>
                <a:gd name="T7" fmla="*/ 34107995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22860" tIns="22860" rIns="22860" bIns="2286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9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4" name="AutoShape 14"/>
            <p:cNvSpPr/>
            <p:nvPr/>
          </p:nvSpPr>
          <p:spPr bwMode="auto">
            <a:xfrm>
              <a:off x="834231" y="7093258"/>
              <a:ext cx="666255" cy="66625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357" y="18801"/>
                  </a:moveTo>
                  <a:cubicBezTo>
                    <a:pt x="21518" y="18965"/>
                    <a:pt x="21599" y="19177"/>
                    <a:pt x="21599" y="19436"/>
                  </a:cubicBezTo>
                  <a:cubicBezTo>
                    <a:pt x="21599" y="19580"/>
                    <a:pt x="21518" y="19775"/>
                    <a:pt x="21357" y="20018"/>
                  </a:cubicBezTo>
                  <a:cubicBezTo>
                    <a:pt x="21193" y="20261"/>
                    <a:pt x="20989" y="20504"/>
                    <a:pt x="20746" y="20741"/>
                  </a:cubicBezTo>
                  <a:cubicBezTo>
                    <a:pt x="20503" y="20978"/>
                    <a:pt x="20260" y="21184"/>
                    <a:pt x="20023" y="21348"/>
                  </a:cubicBezTo>
                  <a:cubicBezTo>
                    <a:pt x="19783" y="21518"/>
                    <a:pt x="19593" y="21599"/>
                    <a:pt x="19447" y="21599"/>
                  </a:cubicBezTo>
                  <a:cubicBezTo>
                    <a:pt x="19189" y="21599"/>
                    <a:pt x="18975" y="21515"/>
                    <a:pt x="18811" y="21343"/>
                  </a:cubicBezTo>
                  <a:lnTo>
                    <a:pt x="13957" y="16502"/>
                  </a:lnTo>
                  <a:cubicBezTo>
                    <a:pt x="13217" y="16980"/>
                    <a:pt x="12428" y="17350"/>
                    <a:pt x="11589" y="17604"/>
                  </a:cubicBezTo>
                  <a:cubicBezTo>
                    <a:pt x="10750" y="17864"/>
                    <a:pt x="9891" y="17991"/>
                    <a:pt x="9007" y="17991"/>
                  </a:cubicBezTo>
                  <a:cubicBezTo>
                    <a:pt x="7769" y="17991"/>
                    <a:pt x="6608" y="17759"/>
                    <a:pt x="5517" y="17290"/>
                  </a:cubicBezTo>
                  <a:cubicBezTo>
                    <a:pt x="4427" y="16822"/>
                    <a:pt x="3469" y="16175"/>
                    <a:pt x="2644" y="15353"/>
                  </a:cubicBezTo>
                  <a:cubicBezTo>
                    <a:pt x="1816" y="14534"/>
                    <a:pt x="1172" y="13580"/>
                    <a:pt x="700" y="12487"/>
                  </a:cubicBezTo>
                  <a:cubicBezTo>
                    <a:pt x="231" y="11400"/>
                    <a:pt x="0" y="10236"/>
                    <a:pt x="0" y="8999"/>
                  </a:cubicBezTo>
                  <a:cubicBezTo>
                    <a:pt x="0" y="7768"/>
                    <a:pt x="231" y="6602"/>
                    <a:pt x="700" y="5515"/>
                  </a:cubicBezTo>
                  <a:cubicBezTo>
                    <a:pt x="1169" y="4422"/>
                    <a:pt x="1816" y="3467"/>
                    <a:pt x="2644" y="2645"/>
                  </a:cubicBezTo>
                  <a:cubicBezTo>
                    <a:pt x="3469" y="1827"/>
                    <a:pt x="4424" y="1180"/>
                    <a:pt x="5512" y="708"/>
                  </a:cubicBezTo>
                  <a:cubicBezTo>
                    <a:pt x="6600" y="237"/>
                    <a:pt x="7764" y="0"/>
                    <a:pt x="9007" y="0"/>
                  </a:cubicBezTo>
                  <a:cubicBezTo>
                    <a:pt x="10244" y="0"/>
                    <a:pt x="11403" y="237"/>
                    <a:pt x="12488" y="708"/>
                  </a:cubicBezTo>
                  <a:cubicBezTo>
                    <a:pt x="13573" y="1180"/>
                    <a:pt x="14530" y="1827"/>
                    <a:pt x="15358" y="2645"/>
                  </a:cubicBezTo>
                  <a:cubicBezTo>
                    <a:pt x="16183" y="3467"/>
                    <a:pt x="16830" y="4422"/>
                    <a:pt x="17299" y="5515"/>
                  </a:cubicBezTo>
                  <a:cubicBezTo>
                    <a:pt x="17768" y="6602"/>
                    <a:pt x="18003" y="7768"/>
                    <a:pt x="18003" y="8999"/>
                  </a:cubicBezTo>
                  <a:cubicBezTo>
                    <a:pt x="18003" y="9886"/>
                    <a:pt x="17873" y="10747"/>
                    <a:pt x="17616" y="11589"/>
                  </a:cubicBezTo>
                  <a:cubicBezTo>
                    <a:pt x="17359" y="12433"/>
                    <a:pt x="16991" y="13218"/>
                    <a:pt x="16514" y="13947"/>
                  </a:cubicBezTo>
                  <a:lnTo>
                    <a:pt x="21357" y="18801"/>
                  </a:lnTo>
                  <a:close/>
                  <a:moveTo>
                    <a:pt x="3596" y="8999"/>
                  </a:moveTo>
                  <a:cubicBezTo>
                    <a:pt x="3596" y="9759"/>
                    <a:pt x="3740" y="10465"/>
                    <a:pt x="4028" y="11117"/>
                  </a:cubicBezTo>
                  <a:cubicBezTo>
                    <a:pt x="4317" y="11770"/>
                    <a:pt x="4707" y="12337"/>
                    <a:pt x="5193" y="12820"/>
                  </a:cubicBezTo>
                  <a:cubicBezTo>
                    <a:pt x="5679" y="13300"/>
                    <a:pt x="6252" y="13684"/>
                    <a:pt x="6908" y="13969"/>
                  </a:cubicBezTo>
                  <a:cubicBezTo>
                    <a:pt x="7566" y="14252"/>
                    <a:pt x="8264" y="14393"/>
                    <a:pt x="9004" y="14393"/>
                  </a:cubicBezTo>
                  <a:cubicBezTo>
                    <a:pt x="9744" y="14393"/>
                    <a:pt x="10439" y="14252"/>
                    <a:pt x="11092" y="13969"/>
                  </a:cubicBezTo>
                  <a:cubicBezTo>
                    <a:pt x="11745" y="13684"/>
                    <a:pt x="12318" y="13300"/>
                    <a:pt x="12801" y="12820"/>
                  </a:cubicBezTo>
                  <a:cubicBezTo>
                    <a:pt x="13290" y="12337"/>
                    <a:pt x="13677" y="11770"/>
                    <a:pt x="13965" y="11117"/>
                  </a:cubicBezTo>
                  <a:cubicBezTo>
                    <a:pt x="14254" y="10465"/>
                    <a:pt x="14398" y="9759"/>
                    <a:pt x="14398" y="8999"/>
                  </a:cubicBezTo>
                  <a:cubicBezTo>
                    <a:pt x="14398" y="8259"/>
                    <a:pt x="14254" y="7565"/>
                    <a:pt x="13965" y="6912"/>
                  </a:cubicBezTo>
                  <a:cubicBezTo>
                    <a:pt x="13674" y="6257"/>
                    <a:pt x="13290" y="5684"/>
                    <a:pt x="12801" y="5192"/>
                  </a:cubicBezTo>
                  <a:cubicBezTo>
                    <a:pt x="12315" y="4704"/>
                    <a:pt x="11745" y="4317"/>
                    <a:pt x="11092" y="4032"/>
                  </a:cubicBezTo>
                  <a:cubicBezTo>
                    <a:pt x="10439" y="3749"/>
                    <a:pt x="9741" y="3605"/>
                    <a:pt x="9004" y="3605"/>
                  </a:cubicBezTo>
                  <a:cubicBezTo>
                    <a:pt x="8267" y="3605"/>
                    <a:pt x="7566" y="3749"/>
                    <a:pt x="6908" y="4032"/>
                  </a:cubicBezTo>
                  <a:cubicBezTo>
                    <a:pt x="6252" y="4317"/>
                    <a:pt x="5676" y="4704"/>
                    <a:pt x="5193" y="5192"/>
                  </a:cubicBezTo>
                  <a:cubicBezTo>
                    <a:pt x="4707" y="5684"/>
                    <a:pt x="4317" y="6257"/>
                    <a:pt x="4028" y="6912"/>
                  </a:cubicBezTo>
                  <a:cubicBezTo>
                    <a:pt x="3740" y="7565"/>
                    <a:pt x="3596" y="8256"/>
                    <a:pt x="3596" y="8999"/>
                  </a:cubicBezTo>
                  <a:moveTo>
                    <a:pt x="9007" y="5591"/>
                  </a:moveTo>
                  <a:cubicBezTo>
                    <a:pt x="9185" y="5591"/>
                    <a:pt x="9343" y="5656"/>
                    <a:pt x="9473" y="5785"/>
                  </a:cubicBezTo>
                  <a:cubicBezTo>
                    <a:pt x="9603" y="5918"/>
                    <a:pt x="9668" y="6082"/>
                    <a:pt x="9668" y="6279"/>
                  </a:cubicBezTo>
                  <a:cubicBezTo>
                    <a:pt x="9668" y="6460"/>
                    <a:pt x="9603" y="6616"/>
                    <a:pt x="9473" y="6745"/>
                  </a:cubicBezTo>
                  <a:cubicBezTo>
                    <a:pt x="9343" y="6878"/>
                    <a:pt x="9185" y="6943"/>
                    <a:pt x="9007" y="6943"/>
                  </a:cubicBezTo>
                  <a:cubicBezTo>
                    <a:pt x="8439" y="6943"/>
                    <a:pt x="7953" y="7144"/>
                    <a:pt x="7552" y="7536"/>
                  </a:cubicBezTo>
                  <a:cubicBezTo>
                    <a:pt x="7151" y="7934"/>
                    <a:pt x="6950" y="8423"/>
                    <a:pt x="6950" y="8996"/>
                  </a:cubicBezTo>
                  <a:cubicBezTo>
                    <a:pt x="6950" y="9180"/>
                    <a:pt x="6885" y="9332"/>
                    <a:pt x="6755" y="9465"/>
                  </a:cubicBezTo>
                  <a:cubicBezTo>
                    <a:pt x="6622" y="9595"/>
                    <a:pt x="6467" y="9657"/>
                    <a:pt x="6289" y="9657"/>
                  </a:cubicBezTo>
                  <a:cubicBezTo>
                    <a:pt x="6080" y="9657"/>
                    <a:pt x="5913" y="9595"/>
                    <a:pt x="5786" y="9465"/>
                  </a:cubicBezTo>
                  <a:cubicBezTo>
                    <a:pt x="5659" y="9332"/>
                    <a:pt x="5599" y="9180"/>
                    <a:pt x="5599" y="8996"/>
                  </a:cubicBezTo>
                  <a:cubicBezTo>
                    <a:pt x="5599" y="8539"/>
                    <a:pt x="5684" y="8104"/>
                    <a:pt x="5862" y="7686"/>
                  </a:cubicBezTo>
                  <a:cubicBezTo>
                    <a:pt x="6037" y="7271"/>
                    <a:pt x="6280" y="6907"/>
                    <a:pt x="6597" y="6590"/>
                  </a:cubicBezTo>
                  <a:cubicBezTo>
                    <a:pt x="6905" y="6277"/>
                    <a:pt x="7264" y="6028"/>
                    <a:pt x="7676" y="5856"/>
                  </a:cubicBezTo>
                  <a:cubicBezTo>
                    <a:pt x="8086" y="5681"/>
                    <a:pt x="8529" y="5591"/>
                    <a:pt x="9007" y="55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2385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210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6279348-FDB9-4DEC-9A8F-6CAF23A71504}"/>
                </a:ext>
              </a:extLst>
            </p:cNvPr>
            <p:cNvSpPr/>
            <p:nvPr/>
          </p:nvSpPr>
          <p:spPr>
            <a:xfrm>
              <a:off x="1768206" y="6785714"/>
              <a:ext cx="9138441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4500" dirty="0">
                  <a:solidFill>
                    <a:srgbClr val="3B47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  <a:cs typeface="+mn-ea"/>
                  <a:sym typeface="+mn-lt"/>
                </a:rPr>
                <a:t>用朵朵，</a:t>
              </a:r>
              <a:endParaRPr lang="en-US" altLang="zh-CN" sz="4500" dirty="0">
                <a:solidFill>
                  <a:srgbClr val="3B47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endParaRPr>
            </a:p>
            <a:p>
              <a:r>
                <a:rPr lang="zh-CN" altLang="en-US" sz="4500" dirty="0">
                  <a:solidFill>
                    <a:srgbClr val="3B47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  <a:cs typeface="+mn-ea"/>
                  <a:sym typeface="+mn-lt"/>
                </a:rPr>
                <a:t>随时随地享受校内咨询。</a:t>
              </a:r>
              <a:endParaRPr lang="en-US" altLang="zh-CN" sz="4500" dirty="0">
                <a:solidFill>
                  <a:srgbClr val="3B47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272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D63DB14C-7AAE-44C5-BE83-94338EADFB68}"/>
              </a:ext>
            </a:extLst>
          </p:cNvPr>
          <p:cNvSpPr/>
          <p:nvPr/>
        </p:nvSpPr>
        <p:spPr>
          <a:xfrm>
            <a:off x="1146175" y="-26372"/>
            <a:ext cx="33467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zh-CN" altLang="en-US" sz="3000" b="1" dirty="0">
                <a:solidFill>
                  <a:srgbClr val="3B476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朵朵怎么样</a:t>
            </a:r>
            <a:endParaRPr lang="en-US" altLang="zh-CN" sz="3000" b="1" dirty="0">
              <a:solidFill>
                <a:srgbClr val="3B4761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1E83997-8CE4-4939-B434-BC1A954F5D5B}"/>
              </a:ext>
            </a:extLst>
          </p:cNvPr>
          <p:cNvGrpSpPr/>
          <p:nvPr/>
        </p:nvGrpSpPr>
        <p:grpSpPr>
          <a:xfrm>
            <a:off x="0" y="859331"/>
            <a:ext cx="12192001" cy="1918494"/>
            <a:chOff x="0" y="2076450"/>
            <a:chExt cx="12192001" cy="1918494"/>
          </a:xfrm>
        </p:grpSpPr>
        <p:sp>
          <p:nvSpPr>
            <p:cNvPr id="39942" name="AutoShape 6"/>
            <p:cNvSpPr/>
            <p:nvPr/>
          </p:nvSpPr>
          <p:spPr bwMode="auto">
            <a:xfrm>
              <a:off x="0" y="2076450"/>
              <a:ext cx="12192001" cy="1918494"/>
            </a:xfrm>
            <a:custGeom>
              <a:avLst/>
              <a:gdLst>
                <a:gd name="T0" fmla="*/ 550895014 w 21600"/>
                <a:gd name="T1" fmla="*/ 340798077 h 21600"/>
                <a:gd name="T2" fmla="*/ 550895014 w 21600"/>
                <a:gd name="T3" fmla="*/ 340798077 h 21600"/>
                <a:gd name="T4" fmla="*/ 550895014 w 21600"/>
                <a:gd name="T5" fmla="*/ 340798077 h 21600"/>
                <a:gd name="T6" fmla="*/ 550895014 w 21600"/>
                <a:gd name="T7" fmla="*/ 34079807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22860" tIns="22860" rIns="22860" bIns="2286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9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5" name="AutoShape 13"/>
            <p:cNvSpPr/>
            <p:nvPr/>
          </p:nvSpPr>
          <p:spPr bwMode="auto">
            <a:xfrm>
              <a:off x="10530826" y="2716823"/>
              <a:ext cx="751643" cy="627281"/>
            </a:xfrm>
            <a:custGeom>
              <a:avLst/>
              <a:gdLst>
                <a:gd name="T0" fmla="*/ 10800 w 21600"/>
                <a:gd name="T1" fmla="*/ 10789 h 21579"/>
                <a:gd name="T2" fmla="*/ 10800 w 21600"/>
                <a:gd name="T3" fmla="*/ 10789 h 21579"/>
                <a:gd name="T4" fmla="*/ 10800 w 21600"/>
                <a:gd name="T5" fmla="*/ 10789 h 21579"/>
                <a:gd name="T6" fmla="*/ 10800 w 21600"/>
                <a:gd name="T7" fmla="*/ 10789 h 2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8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600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1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2385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210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764EB12-07BB-4B38-ADB5-D2C42D57ADBA}"/>
                </a:ext>
              </a:extLst>
            </p:cNvPr>
            <p:cNvSpPr/>
            <p:nvPr/>
          </p:nvSpPr>
          <p:spPr>
            <a:xfrm>
              <a:off x="1261058" y="2312422"/>
              <a:ext cx="8903398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4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</a:rPr>
                <a:t>想买卖二手资料，</a:t>
              </a:r>
              <a:endParaRPr lang="en-US" altLang="zh-CN" sz="4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</a:endParaRPr>
            </a:p>
            <a:p>
              <a:pPr algn="r"/>
              <a:r>
                <a:rPr lang="zh-CN" altLang="en-US" sz="4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</a:rPr>
                <a:t>奈何二手交易平台佣金高、成交慢？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D7F4B81-4060-42AB-A09E-C159D89A964B}"/>
              </a:ext>
            </a:extLst>
          </p:cNvPr>
          <p:cNvGrpSpPr/>
          <p:nvPr/>
        </p:nvGrpSpPr>
        <p:grpSpPr>
          <a:xfrm>
            <a:off x="0" y="868536"/>
            <a:ext cx="12192000" cy="1919288"/>
            <a:chOff x="0" y="3994944"/>
            <a:chExt cx="12192000" cy="1919288"/>
          </a:xfrm>
        </p:grpSpPr>
        <p:sp>
          <p:nvSpPr>
            <p:cNvPr id="39943" name="AutoShape 7"/>
            <p:cNvSpPr/>
            <p:nvPr/>
          </p:nvSpPr>
          <p:spPr bwMode="auto">
            <a:xfrm>
              <a:off x="0" y="3994944"/>
              <a:ext cx="12192000" cy="1919288"/>
            </a:xfrm>
            <a:custGeom>
              <a:avLst/>
              <a:gdLst>
                <a:gd name="T0" fmla="*/ 550536533 w 21600"/>
                <a:gd name="T1" fmla="*/ 341079958 h 21600"/>
                <a:gd name="T2" fmla="*/ 550536533 w 21600"/>
                <a:gd name="T3" fmla="*/ 341079958 h 21600"/>
                <a:gd name="T4" fmla="*/ 550536533 w 21600"/>
                <a:gd name="T5" fmla="*/ 341079958 h 21600"/>
                <a:gd name="T6" fmla="*/ 550536533 w 21600"/>
                <a:gd name="T7" fmla="*/ 34107995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22860" tIns="22860" rIns="22860" bIns="2286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9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4" name="AutoShape 14"/>
            <p:cNvSpPr/>
            <p:nvPr/>
          </p:nvSpPr>
          <p:spPr bwMode="auto">
            <a:xfrm>
              <a:off x="834231" y="4569976"/>
              <a:ext cx="666255" cy="66625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357" y="18801"/>
                  </a:moveTo>
                  <a:cubicBezTo>
                    <a:pt x="21518" y="18965"/>
                    <a:pt x="21599" y="19177"/>
                    <a:pt x="21599" y="19436"/>
                  </a:cubicBezTo>
                  <a:cubicBezTo>
                    <a:pt x="21599" y="19580"/>
                    <a:pt x="21518" y="19775"/>
                    <a:pt x="21357" y="20018"/>
                  </a:cubicBezTo>
                  <a:cubicBezTo>
                    <a:pt x="21193" y="20261"/>
                    <a:pt x="20989" y="20504"/>
                    <a:pt x="20746" y="20741"/>
                  </a:cubicBezTo>
                  <a:cubicBezTo>
                    <a:pt x="20503" y="20978"/>
                    <a:pt x="20260" y="21184"/>
                    <a:pt x="20023" y="21348"/>
                  </a:cubicBezTo>
                  <a:cubicBezTo>
                    <a:pt x="19783" y="21518"/>
                    <a:pt x="19593" y="21599"/>
                    <a:pt x="19447" y="21599"/>
                  </a:cubicBezTo>
                  <a:cubicBezTo>
                    <a:pt x="19189" y="21599"/>
                    <a:pt x="18975" y="21515"/>
                    <a:pt x="18811" y="21343"/>
                  </a:cubicBezTo>
                  <a:lnTo>
                    <a:pt x="13957" y="16502"/>
                  </a:lnTo>
                  <a:cubicBezTo>
                    <a:pt x="13217" y="16980"/>
                    <a:pt x="12428" y="17350"/>
                    <a:pt x="11589" y="17604"/>
                  </a:cubicBezTo>
                  <a:cubicBezTo>
                    <a:pt x="10750" y="17864"/>
                    <a:pt x="9891" y="17991"/>
                    <a:pt x="9007" y="17991"/>
                  </a:cubicBezTo>
                  <a:cubicBezTo>
                    <a:pt x="7769" y="17991"/>
                    <a:pt x="6608" y="17759"/>
                    <a:pt x="5517" y="17290"/>
                  </a:cubicBezTo>
                  <a:cubicBezTo>
                    <a:pt x="4427" y="16822"/>
                    <a:pt x="3469" y="16175"/>
                    <a:pt x="2644" y="15353"/>
                  </a:cubicBezTo>
                  <a:cubicBezTo>
                    <a:pt x="1816" y="14534"/>
                    <a:pt x="1172" y="13580"/>
                    <a:pt x="700" y="12487"/>
                  </a:cubicBezTo>
                  <a:cubicBezTo>
                    <a:pt x="231" y="11400"/>
                    <a:pt x="0" y="10236"/>
                    <a:pt x="0" y="8999"/>
                  </a:cubicBezTo>
                  <a:cubicBezTo>
                    <a:pt x="0" y="7768"/>
                    <a:pt x="231" y="6602"/>
                    <a:pt x="700" y="5515"/>
                  </a:cubicBezTo>
                  <a:cubicBezTo>
                    <a:pt x="1169" y="4422"/>
                    <a:pt x="1816" y="3467"/>
                    <a:pt x="2644" y="2645"/>
                  </a:cubicBezTo>
                  <a:cubicBezTo>
                    <a:pt x="3469" y="1827"/>
                    <a:pt x="4424" y="1180"/>
                    <a:pt x="5512" y="708"/>
                  </a:cubicBezTo>
                  <a:cubicBezTo>
                    <a:pt x="6600" y="237"/>
                    <a:pt x="7764" y="0"/>
                    <a:pt x="9007" y="0"/>
                  </a:cubicBezTo>
                  <a:cubicBezTo>
                    <a:pt x="10244" y="0"/>
                    <a:pt x="11403" y="237"/>
                    <a:pt x="12488" y="708"/>
                  </a:cubicBezTo>
                  <a:cubicBezTo>
                    <a:pt x="13573" y="1180"/>
                    <a:pt x="14530" y="1827"/>
                    <a:pt x="15358" y="2645"/>
                  </a:cubicBezTo>
                  <a:cubicBezTo>
                    <a:pt x="16183" y="3467"/>
                    <a:pt x="16830" y="4422"/>
                    <a:pt x="17299" y="5515"/>
                  </a:cubicBezTo>
                  <a:cubicBezTo>
                    <a:pt x="17768" y="6602"/>
                    <a:pt x="18003" y="7768"/>
                    <a:pt x="18003" y="8999"/>
                  </a:cubicBezTo>
                  <a:cubicBezTo>
                    <a:pt x="18003" y="9886"/>
                    <a:pt x="17873" y="10747"/>
                    <a:pt x="17616" y="11589"/>
                  </a:cubicBezTo>
                  <a:cubicBezTo>
                    <a:pt x="17359" y="12433"/>
                    <a:pt x="16991" y="13218"/>
                    <a:pt x="16514" y="13947"/>
                  </a:cubicBezTo>
                  <a:lnTo>
                    <a:pt x="21357" y="18801"/>
                  </a:lnTo>
                  <a:close/>
                  <a:moveTo>
                    <a:pt x="3596" y="8999"/>
                  </a:moveTo>
                  <a:cubicBezTo>
                    <a:pt x="3596" y="9759"/>
                    <a:pt x="3740" y="10465"/>
                    <a:pt x="4028" y="11117"/>
                  </a:cubicBezTo>
                  <a:cubicBezTo>
                    <a:pt x="4317" y="11770"/>
                    <a:pt x="4707" y="12337"/>
                    <a:pt x="5193" y="12820"/>
                  </a:cubicBezTo>
                  <a:cubicBezTo>
                    <a:pt x="5679" y="13300"/>
                    <a:pt x="6252" y="13684"/>
                    <a:pt x="6908" y="13969"/>
                  </a:cubicBezTo>
                  <a:cubicBezTo>
                    <a:pt x="7566" y="14252"/>
                    <a:pt x="8264" y="14393"/>
                    <a:pt x="9004" y="14393"/>
                  </a:cubicBezTo>
                  <a:cubicBezTo>
                    <a:pt x="9744" y="14393"/>
                    <a:pt x="10439" y="14252"/>
                    <a:pt x="11092" y="13969"/>
                  </a:cubicBezTo>
                  <a:cubicBezTo>
                    <a:pt x="11745" y="13684"/>
                    <a:pt x="12318" y="13300"/>
                    <a:pt x="12801" y="12820"/>
                  </a:cubicBezTo>
                  <a:cubicBezTo>
                    <a:pt x="13290" y="12337"/>
                    <a:pt x="13677" y="11770"/>
                    <a:pt x="13965" y="11117"/>
                  </a:cubicBezTo>
                  <a:cubicBezTo>
                    <a:pt x="14254" y="10465"/>
                    <a:pt x="14398" y="9759"/>
                    <a:pt x="14398" y="8999"/>
                  </a:cubicBezTo>
                  <a:cubicBezTo>
                    <a:pt x="14398" y="8259"/>
                    <a:pt x="14254" y="7565"/>
                    <a:pt x="13965" y="6912"/>
                  </a:cubicBezTo>
                  <a:cubicBezTo>
                    <a:pt x="13674" y="6257"/>
                    <a:pt x="13290" y="5684"/>
                    <a:pt x="12801" y="5192"/>
                  </a:cubicBezTo>
                  <a:cubicBezTo>
                    <a:pt x="12315" y="4704"/>
                    <a:pt x="11745" y="4317"/>
                    <a:pt x="11092" y="4032"/>
                  </a:cubicBezTo>
                  <a:cubicBezTo>
                    <a:pt x="10439" y="3749"/>
                    <a:pt x="9741" y="3605"/>
                    <a:pt x="9004" y="3605"/>
                  </a:cubicBezTo>
                  <a:cubicBezTo>
                    <a:pt x="8267" y="3605"/>
                    <a:pt x="7566" y="3749"/>
                    <a:pt x="6908" y="4032"/>
                  </a:cubicBezTo>
                  <a:cubicBezTo>
                    <a:pt x="6252" y="4317"/>
                    <a:pt x="5676" y="4704"/>
                    <a:pt x="5193" y="5192"/>
                  </a:cubicBezTo>
                  <a:cubicBezTo>
                    <a:pt x="4707" y="5684"/>
                    <a:pt x="4317" y="6257"/>
                    <a:pt x="4028" y="6912"/>
                  </a:cubicBezTo>
                  <a:cubicBezTo>
                    <a:pt x="3740" y="7565"/>
                    <a:pt x="3596" y="8256"/>
                    <a:pt x="3596" y="8999"/>
                  </a:cubicBezTo>
                  <a:moveTo>
                    <a:pt x="9007" y="5591"/>
                  </a:moveTo>
                  <a:cubicBezTo>
                    <a:pt x="9185" y="5591"/>
                    <a:pt x="9343" y="5656"/>
                    <a:pt x="9473" y="5785"/>
                  </a:cubicBezTo>
                  <a:cubicBezTo>
                    <a:pt x="9603" y="5918"/>
                    <a:pt x="9668" y="6082"/>
                    <a:pt x="9668" y="6279"/>
                  </a:cubicBezTo>
                  <a:cubicBezTo>
                    <a:pt x="9668" y="6460"/>
                    <a:pt x="9603" y="6616"/>
                    <a:pt x="9473" y="6745"/>
                  </a:cubicBezTo>
                  <a:cubicBezTo>
                    <a:pt x="9343" y="6878"/>
                    <a:pt x="9185" y="6943"/>
                    <a:pt x="9007" y="6943"/>
                  </a:cubicBezTo>
                  <a:cubicBezTo>
                    <a:pt x="8439" y="6943"/>
                    <a:pt x="7953" y="7144"/>
                    <a:pt x="7552" y="7536"/>
                  </a:cubicBezTo>
                  <a:cubicBezTo>
                    <a:pt x="7151" y="7934"/>
                    <a:pt x="6950" y="8423"/>
                    <a:pt x="6950" y="8996"/>
                  </a:cubicBezTo>
                  <a:cubicBezTo>
                    <a:pt x="6950" y="9180"/>
                    <a:pt x="6885" y="9332"/>
                    <a:pt x="6755" y="9465"/>
                  </a:cubicBezTo>
                  <a:cubicBezTo>
                    <a:pt x="6622" y="9595"/>
                    <a:pt x="6467" y="9657"/>
                    <a:pt x="6289" y="9657"/>
                  </a:cubicBezTo>
                  <a:cubicBezTo>
                    <a:pt x="6080" y="9657"/>
                    <a:pt x="5913" y="9595"/>
                    <a:pt x="5786" y="9465"/>
                  </a:cubicBezTo>
                  <a:cubicBezTo>
                    <a:pt x="5659" y="9332"/>
                    <a:pt x="5599" y="9180"/>
                    <a:pt x="5599" y="8996"/>
                  </a:cubicBezTo>
                  <a:cubicBezTo>
                    <a:pt x="5599" y="8539"/>
                    <a:pt x="5684" y="8104"/>
                    <a:pt x="5862" y="7686"/>
                  </a:cubicBezTo>
                  <a:cubicBezTo>
                    <a:pt x="6037" y="7271"/>
                    <a:pt x="6280" y="6907"/>
                    <a:pt x="6597" y="6590"/>
                  </a:cubicBezTo>
                  <a:cubicBezTo>
                    <a:pt x="6905" y="6277"/>
                    <a:pt x="7264" y="6028"/>
                    <a:pt x="7676" y="5856"/>
                  </a:cubicBezTo>
                  <a:cubicBezTo>
                    <a:pt x="8086" y="5681"/>
                    <a:pt x="8529" y="5591"/>
                    <a:pt x="9007" y="55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2385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210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6279348-FDB9-4DEC-9A8F-6CAF23A71504}"/>
                </a:ext>
              </a:extLst>
            </p:cNvPr>
            <p:cNvSpPr/>
            <p:nvPr/>
          </p:nvSpPr>
          <p:spPr>
            <a:xfrm>
              <a:off x="1768206" y="4211712"/>
              <a:ext cx="9138441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4500" dirty="0">
                  <a:solidFill>
                    <a:srgbClr val="3B47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  <a:cs typeface="+mn-ea"/>
                  <a:sym typeface="+mn-lt"/>
                </a:rPr>
                <a:t>用朵朵，</a:t>
              </a:r>
              <a:endParaRPr lang="en-US" altLang="zh-CN" sz="4500" dirty="0">
                <a:solidFill>
                  <a:srgbClr val="3B47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endParaRPr>
            </a:p>
            <a:p>
              <a:r>
                <a:rPr lang="zh-CN" altLang="en-US" sz="4500" dirty="0">
                  <a:solidFill>
                    <a:srgbClr val="3B47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  <a:cs typeface="+mn-ea"/>
                  <a:sym typeface="+mn-lt"/>
                </a:rPr>
                <a:t>快速找到靠谱交易对象。</a:t>
              </a:r>
              <a:endParaRPr lang="en-US" altLang="zh-CN" sz="4500" dirty="0">
                <a:solidFill>
                  <a:srgbClr val="3B47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13" name="图片 12" descr="IMG_3970(20200424-184610)">
            <a:extLst>
              <a:ext uri="{FF2B5EF4-FFF2-40B4-BE49-F238E27FC236}">
                <a16:creationId xmlns:a16="http://schemas.microsoft.com/office/drawing/2014/main" id="{4A60655A-14FF-4F8E-B0FB-597B2B959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623" y="-26372"/>
            <a:ext cx="4431030" cy="88620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5F79F8-8CF5-45C8-968E-3C83B1735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486" y="3429000"/>
            <a:ext cx="5283075" cy="292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05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D63DB14C-7AAE-44C5-BE83-94338EADFB68}"/>
              </a:ext>
            </a:extLst>
          </p:cNvPr>
          <p:cNvSpPr/>
          <p:nvPr/>
        </p:nvSpPr>
        <p:spPr>
          <a:xfrm>
            <a:off x="1146175" y="-26372"/>
            <a:ext cx="33467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zh-CN" altLang="en-US" sz="3000" b="1" dirty="0">
                <a:solidFill>
                  <a:srgbClr val="3B476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朵朵怎么样</a:t>
            </a:r>
            <a:endParaRPr lang="en-US" altLang="zh-CN" sz="3000" b="1" dirty="0">
              <a:solidFill>
                <a:srgbClr val="3B4761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1E83997-8CE4-4939-B434-BC1A954F5D5B}"/>
              </a:ext>
            </a:extLst>
          </p:cNvPr>
          <p:cNvGrpSpPr/>
          <p:nvPr/>
        </p:nvGrpSpPr>
        <p:grpSpPr>
          <a:xfrm>
            <a:off x="0" y="859331"/>
            <a:ext cx="12192001" cy="1918494"/>
            <a:chOff x="0" y="2076450"/>
            <a:chExt cx="12192001" cy="1918494"/>
          </a:xfrm>
        </p:grpSpPr>
        <p:sp>
          <p:nvSpPr>
            <p:cNvPr id="39942" name="AutoShape 6"/>
            <p:cNvSpPr/>
            <p:nvPr/>
          </p:nvSpPr>
          <p:spPr bwMode="auto">
            <a:xfrm>
              <a:off x="0" y="2076450"/>
              <a:ext cx="12192001" cy="1918494"/>
            </a:xfrm>
            <a:custGeom>
              <a:avLst/>
              <a:gdLst>
                <a:gd name="T0" fmla="*/ 550895014 w 21600"/>
                <a:gd name="T1" fmla="*/ 340798077 h 21600"/>
                <a:gd name="T2" fmla="*/ 550895014 w 21600"/>
                <a:gd name="T3" fmla="*/ 340798077 h 21600"/>
                <a:gd name="T4" fmla="*/ 550895014 w 21600"/>
                <a:gd name="T5" fmla="*/ 340798077 h 21600"/>
                <a:gd name="T6" fmla="*/ 550895014 w 21600"/>
                <a:gd name="T7" fmla="*/ 34079807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22860" tIns="22860" rIns="22860" bIns="2286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9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5" name="AutoShape 13"/>
            <p:cNvSpPr/>
            <p:nvPr/>
          </p:nvSpPr>
          <p:spPr bwMode="auto">
            <a:xfrm>
              <a:off x="10530826" y="2716823"/>
              <a:ext cx="751643" cy="627281"/>
            </a:xfrm>
            <a:custGeom>
              <a:avLst/>
              <a:gdLst>
                <a:gd name="T0" fmla="*/ 10800 w 21600"/>
                <a:gd name="T1" fmla="*/ 10789 h 21579"/>
                <a:gd name="T2" fmla="*/ 10800 w 21600"/>
                <a:gd name="T3" fmla="*/ 10789 h 21579"/>
                <a:gd name="T4" fmla="*/ 10800 w 21600"/>
                <a:gd name="T5" fmla="*/ 10789 h 21579"/>
                <a:gd name="T6" fmla="*/ 10800 w 21600"/>
                <a:gd name="T7" fmla="*/ 10789 h 2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8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600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1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2385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210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764EB12-07BB-4B38-ADB5-D2C42D57ADBA}"/>
                </a:ext>
              </a:extLst>
            </p:cNvPr>
            <p:cNvSpPr/>
            <p:nvPr/>
          </p:nvSpPr>
          <p:spPr>
            <a:xfrm>
              <a:off x="3860410" y="2209452"/>
              <a:ext cx="6670416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4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</a:rPr>
                <a:t>想扩大交友圈，</a:t>
              </a:r>
              <a:endParaRPr lang="en-US" altLang="zh-CN" sz="4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</a:endParaRPr>
            </a:p>
            <a:p>
              <a:pPr algn="r"/>
              <a:r>
                <a:rPr lang="zh-CN" altLang="en-US" sz="4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</a:rPr>
                <a:t>奈何众多交友平台不安全？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D7F4B81-4060-42AB-A09E-C159D89A964B}"/>
              </a:ext>
            </a:extLst>
          </p:cNvPr>
          <p:cNvGrpSpPr/>
          <p:nvPr/>
        </p:nvGrpSpPr>
        <p:grpSpPr>
          <a:xfrm>
            <a:off x="0" y="859331"/>
            <a:ext cx="12192000" cy="1919288"/>
            <a:chOff x="-24313" y="4411469"/>
            <a:chExt cx="12192000" cy="1919288"/>
          </a:xfrm>
        </p:grpSpPr>
        <p:sp>
          <p:nvSpPr>
            <p:cNvPr id="39943" name="AutoShape 7"/>
            <p:cNvSpPr/>
            <p:nvPr/>
          </p:nvSpPr>
          <p:spPr bwMode="auto">
            <a:xfrm>
              <a:off x="-24313" y="4411469"/>
              <a:ext cx="12192000" cy="1919288"/>
            </a:xfrm>
            <a:custGeom>
              <a:avLst/>
              <a:gdLst>
                <a:gd name="T0" fmla="*/ 550536533 w 21600"/>
                <a:gd name="T1" fmla="*/ 341079958 h 21600"/>
                <a:gd name="T2" fmla="*/ 550536533 w 21600"/>
                <a:gd name="T3" fmla="*/ 341079958 h 21600"/>
                <a:gd name="T4" fmla="*/ 550536533 w 21600"/>
                <a:gd name="T5" fmla="*/ 341079958 h 21600"/>
                <a:gd name="T6" fmla="*/ 550536533 w 21600"/>
                <a:gd name="T7" fmla="*/ 34107995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22860" tIns="22860" rIns="22860" bIns="2286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9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4" name="AutoShape 14"/>
            <p:cNvSpPr/>
            <p:nvPr/>
          </p:nvSpPr>
          <p:spPr bwMode="auto">
            <a:xfrm>
              <a:off x="788734" y="5037985"/>
              <a:ext cx="666255" cy="66625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357" y="18801"/>
                  </a:moveTo>
                  <a:cubicBezTo>
                    <a:pt x="21518" y="18965"/>
                    <a:pt x="21599" y="19177"/>
                    <a:pt x="21599" y="19436"/>
                  </a:cubicBezTo>
                  <a:cubicBezTo>
                    <a:pt x="21599" y="19580"/>
                    <a:pt x="21518" y="19775"/>
                    <a:pt x="21357" y="20018"/>
                  </a:cubicBezTo>
                  <a:cubicBezTo>
                    <a:pt x="21193" y="20261"/>
                    <a:pt x="20989" y="20504"/>
                    <a:pt x="20746" y="20741"/>
                  </a:cubicBezTo>
                  <a:cubicBezTo>
                    <a:pt x="20503" y="20978"/>
                    <a:pt x="20260" y="21184"/>
                    <a:pt x="20023" y="21348"/>
                  </a:cubicBezTo>
                  <a:cubicBezTo>
                    <a:pt x="19783" y="21518"/>
                    <a:pt x="19593" y="21599"/>
                    <a:pt x="19447" y="21599"/>
                  </a:cubicBezTo>
                  <a:cubicBezTo>
                    <a:pt x="19189" y="21599"/>
                    <a:pt x="18975" y="21515"/>
                    <a:pt x="18811" y="21343"/>
                  </a:cubicBezTo>
                  <a:lnTo>
                    <a:pt x="13957" y="16502"/>
                  </a:lnTo>
                  <a:cubicBezTo>
                    <a:pt x="13217" y="16980"/>
                    <a:pt x="12428" y="17350"/>
                    <a:pt x="11589" y="17604"/>
                  </a:cubicBezTo>
                  <a:cubicBezTo>
                    <a:pt x="10750" y="17864"/>
                    <a:pt x="9891" y="17991"/>
                    <a:pt x="9007" y="17991"/>
                  </a:cubicBezTo>
                  <a:cubicBezTo>
                    <a:pt x="7769" y="17991"/>
                    <a:pt x="6608" y="17759"/>
                    <a:pt x="5517" y="17290"/>
                  </a:cubicBezTo>
                  <a:cubicBezTo>
                    <a:pt x="4427" y="16822"/>
                    <a:pt x="3469" y="16175"/>
                    <a:pt x="2644" y="15353"/>
                  </a:cubicBezTo>
                  <a:cubicBezTo>
                    <a:pt x="1816" y="14534"/>
                    <a:pt x="1172" y="13580"/>
                    <a:pt x="700" y="12487"/>
                  </a:cubicBezTo>
                  <a:cubicBezTo>
                    <a:pt x="231" y="11400"/>
                    <a:pt x="0" y="10236"/>
                    <a:pt x="0" y="8999"/>
                  </a:cubicBezTo>
                  <a:cubicBezTo>
                    <a:pt x="0" y="7768"/>
                    <a:pt x="231" y="6602"/>
                    <a:pt x="700" y="5515"/>
                  </a:cubicBezTo>
                  <a:cubicBezTo>
                    <a:pt x="1169" y="4422"/>
                    <a:pt x="1816" y="3467"/>
                    <a:pt x="2644" y="2645"/>
                  </a:cubicBezTo>
                  <a:cubicBezTo>
                    <a:pt x="3469" y="1827"/>
                    <a:pt x="4424" y="1180"/>
                    <a:pt x="5512" y="708"/>
                  </a:cubicBezTo>
                  <a:cubicBezTo>
                    <a:pt x="6600" y="237"/>
                    <a:pt x="7764" y="0"/>
                    <a:pt x="9007" y="0"/>
                  </a:cubicBezTo>
                  <a:cubicBezTo>
                    <a:pt x="10244" y="0"/>
                    <a:pt x="11403" y="237"/>
                    <a:pt x="12488" y="708"/>
                  </a:cubicBezTo>
                  <a:cubicBezTo>
                    <a:pt x="13573" y="1180"/>
                    <a:pt x="14530" y="1827"/>
                    <a:pt x="15358" y="2645"/>
                  </a:cubicBezTo>
                  <a:cubicBezTo>
                    <a:pt x="16183" y="3467"/>
                    <a:pt x="16830" y="4422"/>
                    <a:pt x="17299" y="5515"/>
                  </a:cubicBezTo>
                  <a:cubicBezTo>
                    <a:pt x="17768" y="6602"/>
                    <a:pt x="18003" y="7768"/>
                    <a:pt x="18003" y="8999"/>
                  </a:cubicBezTo>
                  <a:cubicBezTo>
                    <a:pt x="18003" y="9886"/>
                    <a:pt x="17873" y="10747"/>
                    <a:pt x="17616" y="11589"/>
                  </a:cubicBezTo>
                  <a:cubicBezTo>
                    <a:pt x="17359" y="12433"/>
                    <a:pt x="16991" y="13218"/>
                    <a:pt x="16514" y="13947"/>
                  </a:cubicBezTo>
                  <a:lnTo>
                    <a:pt x="21357" y="18801"/>
                  </a:lnTo>
                  <a:close/>
                  <a:moveTo>
                    <a:pt x="3596" y="8999"/>
                  </a:moveTo>
                  <a:cubicBezTo>
                    <a:pt x="3596" y="9759"/>
                    <a:pt x="3740" y="10465"/>
                    <a:pt x="4028" y="11117"/>
                  </a:cubicBezTo>
                  <a:cubicBezTo>
                    <a:pt x="4317" y="11770"/>
                    <a:pt x="4707" y="12337"/>
                    <a:pt x="5193" y="12820"/>
                  </a:cubicBezTo>
                  <a:cubicBezTo>
                    <a:pt x="5679" y="13300"/>
                    <a:pt x="6252" y="13684"/>
                    <a:pt x="6908" y="13969"/>
                  </a:cubicBezTo>
                  <a:cubicBezTo>
                    <a:pt x="7566" y="14252"/>
                    <a:pt x="8264" y="14393"/>
                    <a:pt x="9004" y="14393"/>
                  </a:cubicBezTo>
                  <a:cubicBezTo>
                    <a:pt x="9744" y="14393"/>
                    <a:pt x="10439" y="14252"/>
                    <a:pt x="11092" y="13969"/>
                  </a:cubicBezTo>
                  <a:cubicBezTo>
                    <a:pt x="11745" y="13684"/>
                    <a:pt x="12318" y="13300"/>
                    <a:pt x="12801" y="12820"/>
                  </a:cubicBezTo>
                  <a:cubicBezTo>
                    <a:pt x="13290" y="12337"/>
                    <a:pt x="13677" y="11770"/>
                    <a:pt x="13965" y="11117"/>
                  </a:cubicBezTo>
                  <a:cubicBezTo>
                    <a:pt x="14254" y="10465"/>
                    <a:pt x="14398" y="9759"/>
                    <a:pt x="14398" y="8999"/>
                  </a:cubicBezTo>
                  <a:cubicBezTo>
                    <a:pt x="14398" y="8259"/>
                    <a:pt x="14254" y="7565"/>
                    <a:pt x="13965" y="6912"/>
                  </a:cubicBezTo>
                  <a:cubicBezTo>
                    <a:pt x="13674" y="6257"/>
                    <a:pt x="13290" y="5684"/>
                    <a:pt x="12801" y="5192"/>
                  </a:cubicBezTo>
                  <a:cubicBezTo>
                    <a:pt x="12315" y="4704"/>
                    <a:pt x="11745" y="4317"/>
                    <a:pt x="11092" y="4032"/>
                  </a:cubicBezTo>
                  <a:cubicBezTo>
                    <a:pt x="10439" y="3749"/>
                    <a:pt x="9741" y="3605"/>
                    <a:pt x="9004" y="3605"/>
                  </a:cubicBezTo>
                  <a:cubicBezTo>
                    <a:pt x="8267" y="3605"/>
                    <a:pt x="7566" y="3749"/>
                    <a:pt x="6908" y="4032"/>
                  </a:cubicBezTo>
                  <a:cubicBezTo>
                    <a:pt x="6252" y="4317"/>
                    <a:pt x="5676" y="4704"/>
                    <a:pt x="5193" y="5192"/>
                  </a:cubicBezTo>
                  <a:cubicBezTo>
                    <a:pt x="4707" y="5684"/>
                    <a:pt x="4317" y="6257"/>
                    <a:pt x="4028" y="6912"/>
                  </a:cubicBezTo>
                  <a:cubicBezTo>
                    <a:pt x="3740" y="7565"/>
                    <a:pt x="3596" y="8256"/>
                    <a:pt x="3596" y="8999"/>
                  </a:cubicBezTo>
                  <a:moveTo>
                    <a:pt x="9007" y="5591"/>
                  </a:moveTo>
                  <a:cubicBezTo>
                    <a:pt x="9185" y="5591"/>
                    <a:pt x="9343" y="5656"/>
                    <a:pt x="9473" y="5785"/>
                  </a:cubicBezTo>
                  <a:cubicBezTo>
                    <a:pt x="9603" y="5918"/>
                    <a:pt x="9668" y="6082"/>
                    <a:pt x="9668" y="6279"/>
                  </a:cubicBezTo>
                  <a:cubicBezTo>
                    <a:pt x="9668" y="6460"/>
                    <a:pt x="9603" y="6616"/>
                    <a:pt x="9473" y="6745"/>
                  </a:cubicBezTo>
                  <a:cubicBezTo>
                    <a:pt x="9343" y="6878"/>
                    <a:pt x="9185" y="6943"/>
                    <a:pt x="9007" y="6943"/>
                  </a:cubicBezTo>
                  <a:cubicBezTo>
                    <a:pt x="8439" y="6943"/>
                    <a:pt x="7953" y="7144"/>
                    <a:pt x="7552" y="7536"/>
                  </a:cubicBezTo>
                  <a:cubicBezTo>
                    <a:pt x="7151" y="7934"/>
                    <a:pt x="6950" y="8423"/>
                    <a:pt x="6950" y="8996"/>
                  </a:cubicBezTo>
                  <a:cubicBezTo>
                    <a:pt x="6950" y="9180"/>
                    <a:pt x="6885" y="9332"/>
                    <a:pt x="6755" y="9465"/>
                  </a:cubicBezTo>
                  <a:cubicBezTo>
                    <a:pt x="6622" y="9595"/>
                    <a:pt x="6467" y="9657"/>
                    <a:pt x="6289" y="9657"/>
                  </a:cubicBezTo>
                  <a:cubicBezTo>
                    <a:pt x="6080" y="9657"/>
                    <a:pt x="5913" y="9595"/>
                    <a:pt x="5786" y="9465"/>
                  </a:cubicBezTo>
                  <a:cubicBezTo>
                    <a:pt x="5659" y="9332"/>
                    <a:pt x="5599" y="9180"/>
                    <a:pt x="5599" y="8996"/>
                  </a:cubicBezTo>
                  <a:cubicBezTo>
                    <a:pt x="5599" y="8539"/>
                    <a:pt x="5684" y="8104"/>
                    <a:pt x="5862" y="7686"/>
                  </a:cubicBezTo>
                  <a:cubicBezTo>
                    <a:pt x="6037" y="7271"/>
                    <a:pt x="6280" y="6907"/>
                    <a:pt x="6597" y="6590"/>
                  </a:cubicBezTo>
                  <a:cubicBezTo>
                    <a:pt x="6905" y="6277"/>
                    <a:pt x="7264" y="6028"/>
                    <a:pt x="7676" y="5856"/>
                  </a:cubicBezTo>
                  <a:cubicBezTo>
                    <a:pt x="8086" y="5681"/>
                    <a:pt x="8529" y="5591"/>
                    <a:pt x="9007" y="55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2385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210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6279348-FDB9-4DEC-9A8F-6CAF23A71504}"/>
                </a:ext>
              </a:extLst>
            </p:cNvPr>
            <p:cNvSpPr/>
            <p:nvPr/>
          </p:nvSpPr>
          <p:spPr>
            <a:xfrm>
              <a:off x="1743893" y="4632448"/>
              <a:ext cx="9138441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4500" dirty="0">
                  <a:solidFill>
                    <a:srgbClr val="3B47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  <a:cs typeface="+mn-ea"/>
                  <a:sym typeface="+mn-lt"/>
                </a:rPr>
                <a:t>用朵朵，</a:t>
              </a:r>
              <a:endParaRPr lang="en-US" altLang="zh-CN" sz="4500" dirty="0">
                <a:solidFill>
                  <a:srgbClr val="3B47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endParaRPr>
            </a:p>
            <a:p>
              <a:r>
                <a:rPr lang="zh-CN" altLang="en-US" sz="4500" dirty="0">
                  <a:solidFill>
                    <a:srgbClr val="3B47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  <a:cs typeface="+mn-ea"/>
                  <a:sym typeface="+mn-lt"/>
                </a:rPr>
                <a:t>严格的用户审核制度保障交友安全。</a:t>
              </a:r>
              <a:endParaRPr lang="en-US" altLang="zh-CN" sz="4500" dirty="0">
                <a:solidFill>
                  <a:srgbClr val="3B47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6D6EEC9-19C5-41B7-81CF-9B4D800CA0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2" b="38103"/>
          <a:stretch/>
        </p:blipFill>
        <p:spPr>
          <a:xfrm>
            <a:off x="6337426" y="2910827"/>
            <a:ext cx="3501055" cy="366954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0F3E23B-FEA9-49AA-ACFE-C48B149F64BA}"/>
              </a:ext>
            </a:extLst>
          </p:cNvPr>
          <p:cNvGrpSpPr/>
          <p:nvPr/>
        </p:nvGrpSpPr>
        <p:grpSpPr>
          <a:xfrm>
            <a:off x="1710095" y="3147596"/>
            <a:ext cx="4480377" cy="3297208"/>
            <a:chOff x="1710095" y="3147596"/>
            <a:chExt cx="4480377" cy="329720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E28EC2D-CD56-4077-AA6F-3BF1FE7D6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0095" y="3147596"/>
              <a:ext cx="4480377" cy="249002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C53E03D-BE3A-4A17-A24E-9D4FCAE621C5}"/>
                </a:ext>
              </a:extLst>
            </p:cNvPr>
            <p:cNvGrpSpPr/>
            <p:nvPr/>
          </p:nvGrpSpPr>
          <p:grpSpPr>
            <a:xfrm>
              <a:off x="2819545" y="5494829"/>
              <a:ext cx="2129741" cy="949975"/>
              <a:chOff x="5294675" y="5735790"/>
              <a:chExt cx="1213964" cy="424485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A1EDCDF2-D1E4-45C2-9D52-9C136E4533E5}"/>
                  </a:ext>
                </a:extLst>
              </p:cNvPr>
              <p:cNvGrpSpPr/>
              <p:nvPr/>
            </p:nvGrpSpPr>
            <p:grpSpPr>
              <a:xfrm flipH="1">
                <a:off x="5294675" y="5735790"/>
                <a:ext cx="207752" cy="207753"/>
                <a:chOff x="2546804" y="3367484"/>
                <a:chExt cx="263525" cy="263526"/>
              </a:xfrm>
              <a:solidFill>
                <a:srgbClr val="F39C12"/>
              </a:solidFill>
            </p:grpSpPr>
            <p:sp>
              <p:nvSpPr>
                <p:cNvPr id="48" name="Oval 5">
                  <a:extLst>
                    <a:ext uri="{FF2B5EF4-FFF2-40B4-BE49-F238E27FC236}">
                      <a16:creationId xmlns:a16="http://schemas.microsoft.com/office/drawing/2014/main" id="{8E84B262-936C-4D0E-8521-D43D8E788B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1417" y="3367484"/>
                  <a:ext cx="114300" cy="112713"/>
                </a:xfrm>
                <a:prstGeom prst="ellipse">
                  <a:avLst/>
                </a:prstGeom>
                <a:solidFill>
                  <a:srgbClr val="F5B5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3B476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Freeform 6">
                  <a:extLst>
                    <a:ext uri="{FF2B5EF4-FFF2-40B4-BE49-F238E27FC236}">
                      <a16:creationId xmlns:a16="http://schemas.microsoft.com/office/drawing/2014/main" id="{9651E1C4-2031-4631-8D27-1C6D24C161D9}"/>
                    </a:ext>
                  </a:extLst>
                </p:cNvPr>
                <p:cNvSpPr/>
                <p:nvPr/>
              </p:nvSpPr>
              <p:spPr bwMode="auto">
                <a:xfrm>
                  <a:off x="2546804" y="3499247"/>
                  <a:ext cx="263525" cy="131763"/>
                </a:xfrm>
                <a:custGeom>
                  <a:avLst/>
                  <a:gdLst>
                    <a:gd name="T0" fmla="*/ 20 w 28"/>
                    <a:gd name="T1" fmla="*/ 0 h 14"/>
                    <a:gd name="T2" fmla="*/ 16 w 28"/>
                    <a:gd name="T3" fmla="*/ 0 h 14"/>
                    <a:gd name="T4" fmla="*/ 14 w 28"/>
                    <a:gd name="T5" fmla="*/ 2 h 14"/>
                    <a:gd name="T6" fmla="*/ 13 w 28"/>
                    <a:gd name="T7" fmla="*/ 0 h 14"/>
                    <a:gd name="T8" fmla="*/ 8 w 28"/>
                    <a:gd name="T9" fmla="*/ 0 h 14"/>
                    <a:gd name="T10" fmla="*/ 0 w 28"/>
                    <a:gd name="T11" fmla="*/ 6 h 14"/>
                    <a:gd name="T12" fmla="*/ 0 w 28"/>
                    <a:gd name="T13" fmla="*/ 14 h 14"/>
                    <a:gd name="T14" fmla="*/ 5 w 28"/>
                    <a:gd name="T15" fmla="*/ 14 h 14"/>
                    <a:gd name="T16" fmla="*/ 5 w 28"/>
                    <a:gd name="T17" fmla="*/ 7 h 14"/>
                    <a:gd name="T18" fmla="*/ 7 w 28"/>
                    <a:gd name="T19" fmla="*/ 7 h 14"/>
                    <a:gd name="T20" fmla="*/ 7 w 28"/>
                    <a:gd name="T21" fmla="*/ 14 h 14"/>
                    <a:gd name="T22" fmla="*/ 21 w 28"/>
                    <a:gd name="T23" fmla="*/ 14 h 14"/>
                    <a:gd name="T24" fmla="*/ 21 w 28"/>
                    <a:gd name="T25" fmla="*/ 7 h 14"/>
                    <a:gd name="T26" fmla="*/ 23 w 28"/>
                    <a:gd name="T27" fmla="*/ 7 h 14"/>
                    <a:gd name="T28" fmla="*/ 23 w 28"/>
                    <a:gd name="T29" fmla="*/ 14 h 14"/>
                    <a:gd name="T30" fmla="*/ 28 w 28"/>
                    <a:gd name="T31" fmla="*/ 14 h 14"/>
                    <a:gd name="T32" fmla="*/ 28 w 28"/>
                    <a:gd name="T33" fmla="*/ 6 h 14"/>
                    <a:gd name="T34" fmla="*/ 20 w 28"/>
                    <a:gd name="T35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" h="14">
                      <a:moveTo>
                        <a:pt x="20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6"/>
                        <a:pt x="0" y="6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14"/>
                        <a:pt x="23" y="14"/>
                        <a:pt x="23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7" y="0"/>
                        <a:pt x="20" y="0"/>
                        <a:pt x="20" y="0"/>
                      </a:cubicBezTo>
                      <a:close/>
                    </a:path>
                  </a:pathLst>
                </a:custGeom>
                <a:solidFill>
                  <a:srgbClr val="F5B5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3B476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FEA9E26C-DC55-405C-AC37-6C92A527A9C9}"/>
                  </a:ext>
                </a:extLst>
              </p:cNvPr>
              <p:cNvGrpSpPr/>
              <p:nvPr/>
            </p:nvGrpSpPr>
            <p:grpSpPr>
              <a:xfrm flipH="1">
                <a:off x="5546228" y="5735790"/>
                <a:ext cx="207752" cy="207753"/>
                <a:chOff x="2857954" y="3367484"/>
                <a:chExt cx="263525" cy="263526"/>
              </a:xfrm>
              <a:solidFill>
                <a:srgbClr val="F39C12"/>
              </a:solidFill>
            </p:grpSpPr>
            <p:sp>
              <p:nvSpPr>
                <p:cNvPr id="46" name="Oval 7">
                  <a:extLst>
                    <a:ext uri="{FF2B5EF4-FFF2-40B4-BE49-F238E27FC236}">
                      <a16:creationId xmlns:a16="http://schemas.microsoft.com/office/drawing/2014/main" id="{EB2967D9-1CEE-4881-A6E7-24395230C8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2092" y="3367484"/>
                  <a:ext cx="104775" cy="112713"/>
                </a:xfrm>
                <a:prstGeom prst="ellipse">
                  <a:avLst/>
                </a:prstGeom>
                <a:solidFill>
                  <a:srgbClr val="F5B5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3B476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Freeform 8">
                  <a:extLst>
                    <a:ext uri="{FF2B5EF4-FFF2-40B4-BE49-F238E27FC236}">
                      <a16:creationId xmlns:a16="http://schemas.microsoft.com/office/drawing/2014/main" id="{5DF8B112-BCAA-4D25-8DB8-F57526240E83}"/>
                    </a:ext>
                  </a:extLst>
                </p:cNvPr>
                <p:cNvSpPr/>
                <p:nvPr/>
              </p:nvSpPr>
              <p:spPr bwMode="auto">
                <a:xfrm>
                  <a:off x="2857954" y="3489722"/>
                  <a:ext cx="263525" cy="141288"/>
                </a:xfrm>
                <a:custGeom>
                  <a:avLst/>
                  <a:gdLst>
                    <a:gd name="T0" fmla="*/ 20 w 28"/>
                    <a:gd name="T1" fmla="*/ 0 h 15"/>
                    <a:gd name="T2" fmla="*/ 16 w 28"/>
                    <a:gd name="T3" fmla="*/ 0 h 15"/>
                    <a:gd name="T4" fmla="*/ 14 w 28"/>
                    <a:gd name="T5" fmla="*/ 3 h 15"/>
                    <a:gd name="T6" fmla="*/ 13 w 28"/>
                    <a:gd name="T7" fmla="*/ 0 h 15"/>
                    <a:gd name="T8" fmla="*/ 8 w 28"/>
                    <a:gd name="T9" fmla="*/ 0 h 15"/>
                    <a:gd name="T10" fmla="*/ 0 w 28"/>
                    <a:gd name="T11" fmla="*/ 7 h 15"/>
                    <a:gd name="T12" fmla="*/ 0 w 28"/>
                    <a:gd name="T13" fmla="*/ 15 h 15"/>
                    <a:gd name="T14" fmla="*/ 5 w 28"/>
                    <a:gd name="T15" fmla="*/ 15 h 15"/>
                    <a:gd name="T16" fmla="*/ 5 w 28"/>
                    <a:gd name="T17" fmla="*/ 8 h 15"/>
                    <a:gd name="T18" fmla="*/ 7 w 28"/>
                    <a:gd name="T19" fmla="*/ 8 h 15"/>
                    <a:gd name="T20" fmla="*/ 7 w 28"/>
                    <a:gd name="T21" fmla="*/ 15 h 15"/>
                    <a:gd name="T22" fmla="*/ 21 w 28"/>
                    <a:gd name="T23" fmla="*/ 15 h 15"/>
                    <a:gd name="T24" fmla="*/ 21 w 28"/>
                    <a:gd name="T25" fmla="*/ 8 h 15"/>
                    <a:gd name="T26" fmla="*/ 23 w 28"/>
                    <a:gd name="T27" fmla="*/ 8 h 15"/>
                    <a:gd name="T28" fmla="*/ 23 w 28"/>
                    <a:gd name="T29" fmla="*/ 15 h 15"/>
                    <a:gd name="T30" fmla="*/ 28 w 28"/>
                    <a:gd name="T31" fmla="*/ 15 h 15"/>
                    <a:gd name="T32" fmla="*/ 28 w 28"/>
                    <a:gd name="T33" fmla="*/ 7 h 15"/>
                    <a:gd name="T34" fmla="*/ 20 w 28"/>
                    <a:gd name="T3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" h="15">
                      <a:moveTo>
                        <a:pt x="20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1"/>
                        <a:pt x="0" y="7"/>
                        <a:pt x="0" y="7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23" y="8"/>
                        <a:pt x="23" y="8"/>
                        <a:pt x="23" y="8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7" y="0"/>
                        <a:pt x="20" y="0"/>
                        <a:pt x="20" y="0"/>
                      </a:cubicBezTo>
                      <a:close/>
                    </a:path>
                  </a:pathLst>
                </a:custGeom>
                <a:solidFill>
                  <a:srgbClr val="F5B5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3B476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70A71D2-EFDE-4CBA-90FB-9793D78E6F4E}"/>
                  </a:ext>
                </a:extLst>
              </p:cNvPr>
              <p:cNvGrpSpPr/>
              <p:nvPr/>
            </p:nvGrpSpPr>
            <p:grpSpPr>
              <a:xfrm flipH="1">
                <a:off x="5797781" y="5735790"/>
                <a:ext cx="207752" cy="207753"/>
                <a:chOff x="3169104" y="3367484"/>
                <a:chExt cx="263525" cy="263526"/>
              </a:xfrm>
              <a:solidFill>
                <a:srgbClr val="F39C12"/>
              </a:solidFill>
            </p:grpSpPr>
            <p:sp>
              <p:nvSpPr>
                <p:cNvPr id="44" name="Oval 9">
                  <a:extLst>
                    <a:ext uri="{FF2B5EF4-FFF2-40B4-BE49-F238E27FC236}">
                      <a16:creationId xmlns:a16="http://schemas.microsoft.com/office/drawing/2014/main" id="{96532B34-FDF0-4806-AF8D-185CA68D2F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3242" y="3367484"/>
                  <a:ext cx="103188" cy="112713"/>
                </a:xfrm>
                <a:prstGeom prst="ellipse">
                  <a:avLst/>
                </a:prstGeom>
                <a:solidFill>
                  <a:srgbClr val="F5B5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3B476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 10">
                  <a:extLst>
                    <a:ext uri="{FF2B5EF4-FFF2-40B4-BE49-F238E27FC236}">
                      <a16:creationId xmlns:a16="http://schemas.microsoft.com/office/drawing/2014/main" id="{A64B3654-AA1A-43F8-BB0B-8AB971DE0C6B}"/>
                    </a:ext>
                  </a:extLst>
                </p:cNvPr>
                <p:cNvSpPr/>
                <p:nvPr/>
              </p:nvSpPr>
              <p:spPr bwMode="auto">
                <a:xfrm>
                  <a:off x="3169104" y="3489722"/>
                  <a:ext cx="263525" cy="141288"/>
                </a:xfrm>
                <a:custGeom>
                  <a:avLst/>
                  <a:gdLst>
                    <a:gd name="T0" fmla="*/ 20 w 28"/>
                    <a:gd name="T1" fmla="*/ 0 h 15"/>
                    <a:gd name="T2" fmla="*/ 16 w 28"/>
                    <a:gd name="T3" fmla="*/ 0 h 15"/>
                    <a:gd name="T4" fmla="*/ 15 w 28"/>
                    <a:gd name="T5" fmla="*/ 3 h 15"/>
                    <a:gd name="T6" fmla="*/ 13 w 28"/>
                    <a:gd name="T7" fmla="*/ 0 h 15"/>
                    <a:gd name="T8" fmla="*/ 8 w 28"/>
                    <a:gd name="T9" fmla="*/ 0 h 15"/>
                    <a:gd name="T10" fmla="*/ 0 w 28"/>
                    <a:gd name="T11" fmla="*/ 7 h 15"/>
                    <a:gd name="T12" fmla="*/ 0 w 28"/>
                    <a:gd name="T13" fmla="*/ 15 h 15"/>
                    <a:gd name="T14" fmla="*/ 5 w 28"/>
                    <a:gd name="T15" fmla="*/ 15 h 15"/>
                    <a:gd name="T16" fmla="*/ 5 w 28"/>
                    <a:gd name="T17" fmla="*/ 8 h 15"/>
                    <a:gd name="T18" fmla="*/ 7 w 28"/>
                    <a:gd name="T19" fmla="*/ 8 h 15"/>
                    <a:gd name="T20" fmla="*/ 7 w 28"/>
                    <a:gd name="T21" fmla="*/ 15 h 15"/>
                    <a:gd name="T22" fmla="*/ 22 w 28"/>
                    <a:gd name="T23" fmla="*/ 15 h 15"/>
                    <a:gd name="T24" fmla="*/ 22 w 28"/>
                    <a:gd name="T25" fmla="*/ 8 h 15"/>
                    <a:gd name="T26" fmla="*/ 23 w 28"/>
                    <a:gd name="T27" fmla="*/ 8 h 15"/>
                    <a:gd name="T28" fmla="*/ 23 w 28"/>
                    <a:gd name="T29" fmla="*/ 15 h 15"/>
                    <a:gd name="T30" fmla="*/ 28 w 28"/>
                    <a:gd name="T31" fmla="*/ 15 h 15"/>
                    <a:gd name="T32" fmla="*/ 28 w 28"/>
                    <a:gd name="T33" fmla="*/ 7 h 15"/>
                    <a:gd name="T34" fmla="*/ 20 w 28"/>
                    <a:gd name="T3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" h="15">
                      <a:moveTo>
                        <a:pt x="20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1"/>
                        <a:pt x="0" y="7"/>
                        <a:pt x="0" y="7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3" y="8"/>
                        <a:pt x="23" y="8"/>
                        <a:pt x="23" y="8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0"/>
                        <a:pt x="20" y="0"/>
                        <a:pt x="20" y="0"/>
                      </a:cubicBezTo>
                      <a:close/>
                    </a:path>
                  </a:pathLst>
                </a:custGeom>
                <a:solidFill>
                  <a:srgbClr val="F5B5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3B476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7F8F64AA-FB2C-41C3-9C24-8A2C6F0B9F20}"/>
                  </a:ext>
                </a:extLst>
              </p:cNvPr>
              <p:cNvGrpSpPr/>
              <p:nvPr/>
            </p:nvGrpSpPr>
            <p:grpSpPr>
              <a:xfrm flipH="1">
                <a:off x="6049334" y="5735790"/>
                <a:ext cx="207752" cy="207753"/>
                <a:chOff x="3525197" y="3367484"/>
                <a:chExt cx="263525" cy="263526"/>
              </a:xfrm>
              <a:solidFill>
                <a:srgbClr val="F39C12"/>
              </a:solidFill>
            </p:grpSpPr>
            <p:sp>
              <p:nvSpPr>
                <p:cNvPr id="42" name="Oval 5">
                  <a:extLst>
                    <a:ext uri="{FF2B5EF4-FFF2-40B4-BE49-F238E27FC236}">
                      <a16:creationId xmlns:a16="http://schemas.microsoft.com/office/drawing/2014/main" id="{EBC3CFEE-7C7C-4CAC-80BD-3B204C56BE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9810" y="3367484"/>
                  <a:ext cx="114300" cy="112713"/>
                </a:xfrm>
                <a:prstGeom prst="ellipse">
                  <a:avLst/>
                </a:prstGeom>
                <a:solidFill>
                  <a:srgbClr val="F5B5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3B476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Freeform 6">
                  <a:extLst>
                    <a:ext uri="{FF2B5EF4-FFF2-40B4-BE49-F238E27FC236}">
                      <a16:creationId xmlns:a16="http://schemas.microsoft.com/office/drawing/2014/main" id="{2E7AB2EA-2A0C-4647-B599-DFE580139DC0}"/>
                    </a:ext>
                  </a:extLst>
                </p:cNvPr>
                <p:cNvSpPr/>
                <p:nvPr/>
              </p:nvSpPr>
              <p:spPr bwMode="auto">
                <a:xfrm>
                  <a:off x="3525197" y="3499247"/>
                  <a:ext cx="263525" cy="131763"/>
                </a:xfrm>
                <a:custGeom>
                  <a:avLst/>
                  <a:gdLst>
                    <a:gd name="T0" fmla="*/ 20 w 28"/>
                    <a:gd name="T1" fmla="*/ 0 h 14"/>
                    <a:gd name="T2" fmla="*/ 16 w 28"/>
                    <a:gd name="T3" fmla="*/ 0 h 14"/>
                    <a:gd name="T4" fmla="*/ 14 w 28"/>
                    <a:gd name="T5" fmla="*/ 2 h 14"/>
                    <a:gd name="T6" fmla="*/ 13 w 28"/>
                    <a:gd name="T7" fmla="*/ 0 h 14"/>
                    <a:gd name="T8" fmla="*/ 8 w 28"/>
                    <a:gd name="T9" fmla="*/ 0 h 14"/>
                    <a:gd name="T10" fmla="*/ 0 w 28"/>
                    <a:gd name="T11" fmla="*/ 6 h 14"/>
                    <a:gd name="T12" fmla="*/ 0 w 28"/>
                    <a:gd name="T13" fmla="*/ 14 h 14"/>
                    <a:gd name="T14" fmla="*/ 5 w 28"/>
                    <a:gd name="T15" fmla="*/ 14 h 14"/>
                    <a:gd name="T16" fmla="*/ 5 w 28"/>
                    <a:gd name="T17" fmla="*/ 7 h 14"/>
                    <a:gd name="T18" fmla="*/ 7 w 28"/>
                    <a:gd name="T19" fmla="*/ 7 h 14"/>
                    <a:gd name="T20" fmla="*/ 7 w 28"/>
                    <a:gd name="T21" fmla="*/ 14 h 14"/>
                    <a:gd name="T22" fmla="*/ 21 w 28"/>
                    <a:gd name="T23" fmla="*/ 14 h 14"/>
                    <a:gd name="T24" fmla="*/ 21 w 28"/>
                    <a:gd name="T25" fmla="*/ 7 h 14"/>
                    <a:gd name="T26" fmla="*/ 23 w 28"/>
                    <a:gd name="T27" fmla="*/ 7 h 14"/>
                    <a:gd name="T28" fmla="*/ 23 w 28"/>
                    <a:gd name="T29" fmla="*/ 14 h 14"/>
                    <a:gd name="T30" fmla="*/ 28 w 28"/>
                    <a:gd name="T31" fmla="*/ 14 h 14"/>
                    <a:gd name="T32" fmla="*/ 28 w 28"/>
                    <a:gd name="T33" fmla="*/ 6 h 14"/>
                    <a:gd name="T34" fmla="*/ 20 w 28"/>
                    <a:gd name="T35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" h="14">
                      <a:moveTo>
                        <a:pt x="20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6"/>
                        <a:pt x="0" y="6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14"/>
                        <a:pt x="23" y="14"/>
                        <a:pt x="23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7" y="0"/>
                        <a:pt x="20" y="0"/>
                        <a:pt x="20" y="0"/>
                      </a:cubicBezTo>
                      <a:close/>
                    </a:path>
                  </a:pathLst>
                </a:custGeom>
                <a:solidFill>
                  <a:srgbClr val="F5B5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3B476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5C2C1989-B4B4-4191-A2C9-FF76838B964A}"/>
                  </a:ext>
                </a:extLst>
              </p:cNvPr>
              <p:cNvGrpSpPr/>
              <p:nvPr/>
            </p:nvGrpSpPr>
            <p:grpSpPr>
              <a:xfrm flipH="1">
                <a:off x="6300887" y="5735790"/>
                <a:ext cx="207752" cy="207753"/>
                <a:chOff x="3836347" y="3367484"/>
                <a:chExt cx="263525" cy="263526"/>
              </a:xfrm>
              <a:solidFill>
                <a:srgbClr val="F39C12"/>
              </a:solidFill>
            </p:grpSpPr>
            <p:sp>
              <p:nvSpPr>
                <p:cNvPr id="40" name="Oval 7">
                  <a:extLst>
                    <a:ext uri="{FF2B5EF4-FFF2-40B4-BE49-F238E27FC236}">
                      <a16:creationId xmlns:a16="http://schemas.microsoft.com/office/drawing/2014/main" id="{519125BF-5259-44EE-8839-7DAB9C918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0485" y="3367484"/>
                  <a:ext cx="104775" cy="112713"/>
                </a:xfrm>
                <a:prstGeom prst="ellipse">
                  <a:avLst/>
                </a:prstGeom>
                <a:solidFill>
                  <a:srgbClr val="F5B5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3B476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 8">
                  <a:extLst>
                    <a:ext uri="{FF2B5EF4-FFF2-40B4-BE49-F238E27FC236}">
                      <a16:creationId xmlns:a16="http://schemas.microsoft.com/office/drawing/2014/main" id="{80007DC9-F20F-4B00-8604-733768E80CBE}"/>
                    </a:ext>
                  </a:extLst>
                </p:cNvPr>
                <p:cNvSpPr/>
                <p:nvPr/>
              </p:nvSpPr>
              <p:spPr bwMode="auto">
                <a:xfrm>
                  <a:off x="3836347" y="3489722"/>
                  <a:ext cx="263525" cy="141288"/>
                </a:xfrm>
                <a:custGeom>
                  <a:avLst/>
                  <a:gdLst>
                    <a:gd name="T0" fmla="*/ 20 w 28"/>
                    <a:gd name="T1" fmla="*/ 0 h 15"/>
                    <a:gd name="T2" fmla="*/ 16 w 28"/>
                    <a:gd name="T3" fmla="*/ 0 h 15"/>
                    <a:gd name="T4" fmla="*/ 14 w 28"/>
                    <a:gd name="T5" fmla="*/ 3 h 15"/>
                    <a:gd name="T6" fmla="*/ 13 w 28"/>
                    <a:gd name="T7" fmla="*/ 0 h 15"/>
                    <a:gd name="T8" fmla="*/ 8 w 28"/>
                    <a:gd name="T9" fmla="*/ 0 h 15"/>
                    <a:gd name="T10" fmla="*/ 0 w 28"/>
                    <a:gd name="T11" fmla="*/ 7 h 15"/>
                    <a:gd name="T12" fmla="*/ 0 w 28"/>
                    <a:gd name="T13" fmla="*/ 15 h 15"/>
                    <a:gd name="T14" fmla="*/ 5 w 28"/>
                    <a:gd name="T15" fmla="*/ 15 h 15"/>
                    <a:gd name="T16" fmla="*/ 5 w 28"/>
                    <a:gd name="T17" fmla="*/ 8 h 15"/>
                    <a:gd name="T18" fmla="*/ 7 w 28"/>
                    <a:gd name="T19" fmla="*/ 8 h 15"/>
                    <a:gd name="T20" fmla="*/ 7 w 28"/>
                    <a:gd name="T21" fmla="*/ 15 h 15"/>
                    <a:gd name="T22" fmla="*/ 21 w 28"/>
                    <a:gd name="T23" fmla="*/ 15 h 15"/>
                    <a:gd name="T24" fmla="*/ 21 w 28"/>
                    <a:gd name="T25" fmla="*/ 8 h 15"/>
                    <a:gd name="T26" fmla="*/ 23 w 28"/>
                    <a:gd name="T27" fmla="*/ 8 h 15"/>
                    <a:gd name="T28" fmla="*/ 23 w 28"/>
                    <a:gd name="T29" fmla="*/ 15 h 15"/>
                    <a:gd name="T30" fmla="*/ 28 w 28"/>
                    <a:gd name="T31" fmla="*/ 15 h 15"/>
                    <a:gd name="T32" fmla="*/ 28 w 28"/>
                    <a:gd name="T33" fmla="*/ 7 h 15"/>
                    <a:gd name="T34" fmla="*/ 20 w 28"/>
                    <a:gd name="T3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" h="15">
                      <a:moveTo>
                        <a:pt x="20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1"/>
                        <a:pt x="0" y="7"/>
                        <a:pt x="0" y="7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23" y="8"/>
                        <a:pt x="23" y="8"/>
                        <a:pt x="23" y="8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7" y="0"/>
                        <a:pt x="20" y="0"/>
                        <a:pt x="20" y="0"/>
                      </a:cubicBezTo>
                      <a:close/>
                    </a:path>
                  </a:pathLst>
                </a:custGeom>
                <a:solidFill>
                  <a:srgbClr val="F5B5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3B476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B6839654-AFBF-4ACB-9BCE-B57601377089}"/>
                  </a:ext>
                </a:extLst>
              </p:cNvPr>
              <p:cNvGrpSpPr/>
              <p:nvPr/>
            </p:nvGrpSpPr>
            <p:grpSpPr>
              <a:xfrm flipH="1">
                <a:off x="5294675" y="5952522"/>
                <a:ext cx="207752" cy="207753"/>
                <a:chOff x="2546804" y="3367484"/>
                <a:chExt cx="263525" cy="263526"/>
              </a:xfrm>
              <a:solidFill>
                <a:srgbClr val="F39C12"/>
              </a:solidFill>
            </p:grpSpPr>
            <p:sp>
              <p:nvSpPr>
                <p:cNvPr id="38" name="Oval 5">
                  <a:extLst>
                    <a:ext uri="{FF2B5EF4-FFF2-40B4-BE49-F238E27FC236}">
                      <a16:creationId xmlns:a16="http://schemas.microsoft.com/office/drawing/2014/main" id="{39F86DE7-AC04-424F-834A-2DDCCB0A41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1417" y="3367484"/>
                  <a:ext cx="114300" cy="112713"/>
                </a:xfrm>
                <a:prstGeom prst="ellipse">
                  <a:avLst/>
                </a:prstGeom>
                <a:solidFill>
                  <a:srgbClr val="F5B5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3B476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Freeform 6">
                  <a:extLst>
                    <a:ext uri="{FF2B5EF4-FFF2-40B4-BE49-F238E27FC236}">
                      <a16:creationId xmlns:a16="http://schemas.microsoft.com/office/drawing/2014/main" id="{BCA869CD-F37D-4CD5-9C2F-9274B3C3FC8D}"/>
                    </a:ext>
                  </a:extLst>
                </p:cNvPr>
                <p:cNvSpPr/>
                <p:nvPr/>
              </p:nvSpPr>
              <p:spPr bwMode="auto">
                <a:xfrm>
                  <a:off x="2546804" y="3499247"/>
                  <a:ext cx="263525" cy="131763"/>
                </a:xfrm>
                <a:custGeom>
                  <a:avLst/>
                  <a:gdLst>
                    <a:gd name="T0" fmla="*/ 20 w 28"/>
                    <a:gd name="T1" fmla="*/ 0 h 14"/>
                    <a:gd name="T2" fmla="*/ 16 w 28"/>
                    <a:gd name="T3" fmla="*/ 0 h 14"/>
                    <a:gd name="T4" fmla="*/ 14 w 28"/>
                    <a:gd name="T5" fmla="*/ 2 h 14"/>
                    <a:gd name="T6" fmla="*/ 13 w 28"/>
                    <a:gd name="T7" fmla="*/ 0 h 14"/>
                    <a:gd name="T8" fmla="*/ 8 w 28"/>
                    <a:gd name="T9" fmla="*/ 0 h 14"/>
                    <a:gd name="T10" fmla="*/ 0 w 28"/>
                    <a:gd name="T11" fmla="*/ 6 h 14"/>
                    <a:gd name="T12" fmla="*/ 0 w 28"/>
                    <a:gd name="T13" fmla="*/ 14 h 14"/>
                    <a:gd name="T14" fmla="*/ 5 w 28"/>
                    <a:gd name="T15" fmla="*/ 14 h 14"/>
                    <a:gd name="T16" fmla="*/ 5 w 28"/>
                    <a:gd name="T17" fmla="*/ 7 h 14"/>
                    <a:gd name="T18" fmla="*/ 7 w 28"/>
                    <a:gd name="T19" fmla="*/ 7 h 14"/>
                    <a:gd name="T20" fmla="*/ 7 w 28"/>
                    <a:gd name="T21" fmla="*/ 14 h 14"/>
                    <a:gd name="T22" fmla="*/ 21 w 28"/>
                    <a:gd name="T23" fmla="*/ 14 h 14"/>
                    <a:gd name="T24" fmla="*/ 21 w 28"/>
                    <a:gd name="T25" fmla="*/ 7 h 14"/>
                    <a:gd name="T26" fmla="*/ 23 w 28"/>
                    <a:gd name="T27" fmla="*/ 7 h 14"/>
                    <a:gd name="T28" fmla="*/ 23 w 28"/>
                    <a:gd name="T29" fmla="*/ 14 h 14"/>
                    <a:gd name="T30" fmla="*/ 28 w 28"/>
                    <a:gd name="T31" fmla="*/ 14 h 14"/>
                    <a:gd name="T32" fmla="*/ 28 w 28"/>
                    <a:gd name="T33" fmla="*/ 6 h 14"/>
                    <a:gd name="T34" fmla="*/ 20 w 28"/>
                    <a:gd name="T35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" h="14">
                      <a:moveTo>
                        <a:pt x="20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6"/>
                        <a:pt x="0" y="6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14"/>
                        <a:pt x="23" y="14"/>
                        <a:pt x="23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7" y="0"/>
                        <a:pt x="20" y="0"/>
                        <a:pt x="20" y="0"/>
                      </a:cubicBezTo>
                      <a:close/>
                    </a:path>
                  </a:pathLst>
                </a:custGeom>
                <a:solidFill>
                  <a:srgbClr val="F5B5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3B476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CE6160B1-8B43-414F-916C-434F3D7EBE44}"/>
                  </a:ext>
                </a:extLst>
              </p:cNvPr>
              <p:cNvGrpSpPr/>
              <p:nvPr/>
            </p:nvGrpSpPr>
            <p:grpSpPr>
              <a:xfrm flipH="1">
                <a:off x="5546228" y="5952522"/>
                <a:ext cx="207752" cy="207753"/>
                <a:chOff x="2857954" y="3367484"/>
                <a:chExt cx="263525" cy="263526"/>
              </a:xfrm>
              <a:solidFill>
                <a:srgbClr val="F39C12"/>
              </a:solidFill>
            </p:grpSpPr>
            <p:sp>
              <p:nvSpPr>
                <p:cNvPr id="36" name="Oval 7">
                  <a:extLst>
                    <a:ext uri="{FF2B5EF4-FFF2-40B4-BE49-F238E27FC236}">
                      <a16:creationId xmlns:a16="http://schemas.microsoft.com/office/drawing/2014/main" id="{766CB7C1-C234-4A0D-BBE7-071361F372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2092" y="3367484"/>
                  <a:ext cx="104775" cy="112713"/>
                </a:xfrm>
                <a:prstGeom prst="ellipse">
                  <a:avLst/>
                </a:prstGeom>
                <a:solidFill>
                  <a:srgbClr val="F5B5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3B476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Freeform 8">
                  <a:extLst>
                    <a:ext uri="{FF2B5EF4-FFF2-40B4-BE49-F238E27FC236}">
                      <a16:creationId xmlns:a16="http://schemas.microsoft.com/office/drawing/2014/main" id="{C8C66891-2434-4AE4-8F80-5B3A15334647}"/>
                    </a:ext>
                  </a:extLst>
                </p:cNvPr>
                <p:cNvSpPr/>
                <p:nvPr/>
              </p:nvSpPr>
              <p:spPr bwMode="auto">
                <a:xfrm>
                  <a:off x="2857954" y="3489722"/>
                  <a:ext cx="263525" cy="141288"/>
                </a:xfrm>
                <a:custGeom>
                  <a:avLst/>
                  <a:gdLst>
                    <a:gd name="T0" fmla="*/ 20 w 28"/>
                    <a:gd name="T1" fmla="*/ 0 h 15"/>
                    <a:gd name="T2" fmla="*/ 16 w 28"/>
                    <a:gd name="T3" fmla="*/ 0 h 15"/>
                    <a:gd name="T4" fmla="*/ 14 w 28"/>
                    <a:gd name="T5" fmla="*/ 3 h 15"/>
                    <a:gd name="T6" fmla="*/ 13 w 28"/>
                    <a:gd name="T7" fmla="*/ 0 h 15"/>
                    <a:gd name="T8" fmla="*/ 8 w 28"/>
                    <a:gd name="T9" fmla="*/ 0 h 15"/>
                    <a:gd name="T10" fmla="*/ 0 w 28"/>
                    <a:gd name="T11" fmla="*/ 7 h 15"/>
                    <a:gd name="T12" fmla="*/ 0 w 28"/>
                    <a:gd name="T13" fmla="*/ 15 h 15"/>
                    <a:gd name="T14" fmla="*/ 5 w 28"/>
                    <a:gd name="T15" fmla="*/ 15 h 15"/>
                    <a:gd name="T16" fmla="*/ 5 w 28"/>
                    <a:gd name="T17" fmla="*/ 8 h 15"/>
                    <a:gd name="T18" fmla="*/ 7 w 28"/>
                    <a:gd name="T19" fmla="*/ 8 h 15"/>
                    <a:gd name="T20" fmla="*/ 7 w 28"/>
                    <a:gd name="T21" fmla="*/ 15 h 15"/>
                    <a:gd name="T22" fmla="*/ 21 w 28"/>
                    <a:gd name="T23" fmla="*/ 15 h 15"/>
                    <a:gd name="T24" fmla="*/ 21 w 28"/>
                    <a:gd name="T25" fmla="*/ 8 h 15"/>
                    <a:gd name="T26" fmla="*/ 23 w 28"/>
                    <a:gd name="T27" fmla="*/ 8 h 15"/>
                    <a:gd name="T28" fmla="*/ 23 w 28"/>
                    <a:gd name="T29" fmla="*/ 15 h 15"/>
                    <a:gd name="T30" fmla="*/ 28 w 28"/>
                    <a:gd name="T31" fmla="*/ 15 h 15"/>
                    <a:gd name="T32" fmla="*/ 28 w 28"/>
                    <a:gd name="T33" fmla="*/ 7 h 15"/>
                    <a:gd name="T34" fmla="*/ 20 w 28"/>
                    <a:gd name="T3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" h="15">
                      <a:moveTo>
                        <a:pt x="20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1"/>
                        <a:pt x="0" y="7"/>
                        <a:pt x="0" y="7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23" y="8"/>
                        <a:pt x="23" y="8"/>
                        <a:pt x="23" y="8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7" y="0"/>
                        <a:pt x="20" y="0"/>
                        <a:pt x="20" y="0"/>
                      </a:cubicBezTo>
                      <a:close/>
                    </a:path>
                  </a:pathLst>
                </a:custGeom>
                <a:solidFill>
                  <a:srgbClr val="F5B5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3B476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60694AF0-1592-4B63-AF53-5C312003FEC8}"/>
                  </a:ext>
                </a:extLst>
              </p:cNvPr>
              <p:cNvGrpSpPr/>
              <p:nvPr/>
            </p:nvGrpSpPr>
            <p:grpSpPr>
              <a:xfrm flipH="1">
                <a:off x="5797781" y="5952522"/>
                <a:ext cx="207752" cy="207753"/>
                <a:chOff x="3169104" y="3367484"/>
                <a:chExt cx="263525" cy="263526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34" name="Oval 9">
                  <a:extLst>
                    <a:ext uri="{FF2B5EF4-FFF2-40B4-BE49-F238E27FC236}">
                      <a16:creationId xmlns:a16="http://schemas.microsoft.com/office/drawing/2014/main" id="{4EE2B877-88AF-4D34-AED4-53C39BD762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3242" y="3367484"/>
                  <a:ext cx="103188" cy="1127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3B476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Freeform 10">
                  <a:extLst>
                    <a:ext uri="{FF2B5EF4-FFF2-40B4-BE49-F238E27FC236}">
                      <a16:creationId xmlns:a16="http://schemas.microsoft.com/office/drawing/2014/main" id="{4C483128-8A28-430A-9852-7C1B0667A157}"/>
                    </a:ext>
                  </a:extLst>
                </p:cNvPr>
                <p:cNvSpPr/>
                <p:nvPr/>
              </p:nvSpPr>
              <p:spPr bwMode="auto">
                <a:xfrm>
                  <a:off x="3169104" y="3489722"/>
                  <a:ext cx="263525" cy="141288"/>
                </a:xfrm>
                <a:custGeom>
                  <a:avLst/>
                  <a:gdLst>
                    <a:gd name="T0" fmla="*/ 20 w 28"/>
                    <a:gd name="T1" fmla="*/ 0 h 15"/>
                    <a:gd name="T2" fmla="*/ 16 w 28"/>
                    <a:gd name="T3" fmla="*/ 0 h 15"/>
                    <a:gd name="T4" fmla="*/ 15 w 28"/>
                    <a:gd name="T5" fmla="*/ 3 h 15"/>
                    <a:gd name="T6" fmla="*/ 13 w 28"/>
                    <a:gd name="T7" fmla="*/ 0 h 15"/>
                    <a:gd name="T8" fmla="*/ 8 w 28"/>
                    <a:gd name="T9" fmla="*/ 0 h 15"/>
                    <a:gd name="T10" fmla="*/ 0 w 28"/>
                    <a:gd name="T11" fmla="*/ 7 h 15"/>
                    <a:gd name="T12" fmla="*/ 0 w 28"/>
                    <a:gd name="T13" fmla="*/ 15 h 15"/>
                    <a:gd name="T14" fmla="*/ 5 w 28"/>
                    <a:gd name="T15" fmla="*/ 15 h 15"/>
                    <a:gd name="T16" fmla="*/ 5 w 28"/>
                    <a:gd name="T17" fmla="*/ 8 h 15"/>
                    <a:gd name="T18" fmla="*/ 7 w 28"/>
                    <a:gd name="T19" fmla="*/ 8 h 15"/>
                    <a:gd name="T20" fmla="*/ 7 w 28"/>
                    <a:gd name="T21" fmla="*/ 15 h 15"/>
                    <a:gd name="T22" fmla="*/ 22 w 28"/>
                    <a:gd name="T23" fmla="*/ 15 h 15"/>
                    <a:gd name="T24" fmla="*/ 22 w 28"/>
                    <a:gd name="T25" fmla="*/ 8 h 15"/>
                    <a:gd name="T26" fmla="*/ 23 w 28"/>
                    <a:gd name="T27" fmla="*/ 8 h 15"/>
                    <a:gd name="T28" fmla="*/ 23 w 28"/>
                    <a:gd name="T29" fmla="*/ 15 h 15"/>
                    <a:gd name="T30" fmla="*/ 28 w 28"/>
                    <a:gd name="T31" fmla="*/ 15 h 15"/>
                    <a:gd name="T32" fmla="*/ 28 w 28"/>
                    <a:gd name="T33" fmla="*/ 7 h 15"/>
                    <a:gd name="T34" fmla="*/ 20 w 28"/>
                    <a:gd name="T3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" h="15">
                      <a:moveTo>
                        <a:pt x="20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1"/>
                        <a:pt x="0" y="7"/>
                        <a:pt x="0" y="7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3" y="8"/>
                        <a:pt x="23" y="8"/>
                        <a:pt x="23" y="8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0"/>
                        <a:pt x="20" y="0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3B476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EC312E7E-58DE-4569-BF43-99ABD9B37612}"/>
                  </a:ext>
                </a:extLst>
              </p:cNvPr>
              <p:cNvGrpSpPr/>
              <p:nvPr/>
            </p:nvGrpSpPr>
            <p:grpSpPr>
              <a:xfrm flipH="1">
                <a:off x="6049334" y="5952522"/>
                <a:ext cx="207752" cy="207753"/>
                <a:chOff x="3525197" y="3367484"/>
                <a:chExt cx="263525" cy="263526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32" name="Oval 5">
                  <a:extLst>
                    <a:ext uri="{FF2B5EF4-FFF2-40B4-BE49-F238E27FC236}">
                      <a16:creationId xmlns:a16="http://schemas.microsoft.com/office/drawing/2014/main" id="{78DAF4FD-36B0-490F-8889-4841F6F60D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9810" y="3367484"/>
                  <a:ext cx="114300" cy="1127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3B476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Freeform 6">
                  <a:extLst>
                    <a:ext uri="{FF2B5EF4-FFF2-40B4-BE49-F238E27FC236}">
                      <a16:creationId xmlns:a16="http://schemas.microsoft.com/office/drawing/2014/main" id="{4CEC9360-1372-4FBE-8C25-656D999083D8}"/>
                    </a:ext>
                  </a:extLst>
                </p:cNvPr>
                <p:cNvSpPr/>
                <p:nvPr/>
              </p:nvSpPr>
              <p:spPr bwMode="auto">
                <a:xfrm>
                  <a:off x="3525197" y="3499247"/>
                  <a:ext cx="263525" cy="131763"/>
                </a:xfrm>
                <a:custGeom>
                  <a:avLst/>
                  <a:gdLst>
                    <a:gd name="T0" fmla="*/ 20 w 28"/>
                    <a:gd name="T1" fmla="*/ 0 h 14"/>
                    <a:gd name="T2" fmla="*/ 16 w 28"/>
                    <a:gd name="T3" fmla="*/ 0 h 14"/>
                    <a:gd name="T4" fmla="*/ 14 w 28"/>
                    <a:gd name="T5" fmla="*/ 2 h 14"/>
                    <a:gd name="T6" fmla="*/ 13 w 28"/>
                    <a:gd name="T7" fmla="*/ 0 h 14"/>
                    <a:gd name="T8" fmla="*/ 8 w 28"/>
                    <a:gd name="T9" fmla="*/ 0 h 14"/>
                    <a:gd name="T10" fmla="*/ 0 w 28"/>
                    <a:gd name="T11" fmla="*/ 6 h 14"/>
                    <a:gd name="T12" fmla="*/ 0 w 28"/>
                    <a:gd name="T13" fmla="*/ 14 h 14"/>
                    <a:gd name="T14" fmla="*/ 5 w 28"/>
                    <a:gd name="T15" fmla="*/ 14 h 14"/>
                    <a:gd name="T16" fmla="*/ 5 w 28"/>
                    <a:gd name="T17" fmla="*/ 7 h 14"/>
                    <a:gd name="T18" fmla="*/ 7 w 28"/>
                    <a:gd name="T19" fmla="*/ 7 h 14"/>
                    <a:gd name="T20" fmla="*/ 7 w 28"/>
                    <a:gd name="T21" fmla="*/ 14 h 14"/>
                    <a:gd name="T22" fmla="*/ 21 w 28"/>
                    <a:gd name="T23" fmla="*/ 14 h 14"/>
                    <a:gd name="T24" fmla="*/ 21 w 28"/>
                    <a:gd name="T25" fmla="*/ 7 h 14"/>
                    <a:gd name="T26" fmla="*/ 23 w 28"/>
                    <a:gd name="T27" fmla="*/ 7 h 14"/>
                    <a:gd name="T28" fmla="*/ 23 w 28"/>
                    <a:gd name="T29" fmla="*/ 14 h 14"/>
                    <a:gd name="T30" fmla="*/ 28 w 28"/>
                    <a:gd name="T31" fmla="*/ 14 h 14"/>
                    <a:gd name="T32" fmla="*/ 28 w 28"/>
                    <a:gd name="T33" fmla="*/ 6 h 14"/>
                    <a:gd name="T34" fmla="*/ 20 w 28"/>
                    <a:gd name="T35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" h="14">
                      <a:moveTo>
                        <a:pt x="20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6"/>
                        <a:pt x="0" y="6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14"/>
                        <a:pt x="23" y="14"/>
                        <a:pt x="23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7" y="0"/>
                        <a:pt x="20" y="0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3B476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1F41F33C-E26E-4ED0-980F-5CF27BF71BBA}"/>
                  </a:ext>
                </a:extLst>
              </p:cNvPr>
              <p:cNvGrpSpPr/>
              <p:nvPr/>
            </p:nvGrpSpPr>
            <p:grpSpPr>
              <a:xfrm flipH="1">
                <a:off x="6300887" y="5952522"/>
                <a:ext cx="207752" cy="207753"/>
                <a:chOff x="3836347" y="3367484"/>
                <a:chExt cx="263525" cy="263526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30" name="Oval 7">
                  <a:extLst>
                    <a:ext uri="{FF2B5EF4-FFF2-40B4-BE49-F238E27FC236}">
                      <a16:creationId xmlns:a16="http://schemas.microsoft.com/office/drawing/2014/main" id="{FDAE1CF0-3733-41DA-B433-4F11E91776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0485" y="3367484"/>
                  <a:ext cx="104775" cy="1127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3B476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84A58BD4-99BB-4CE0-BDBE-6AA3AB333DA8}"/>
                    </a:ext>
                  </a:extLst>
                </p:cNvPr>
                <p:cNvSpPr/>
                <p:nvPr/>
              </p:nvSpPr>
              <p:spPr bwMode="auto">
                <a:xfrm>
                  <a:off x="3836347" y="3489722"/>
                  <a:ext cx="263525" cy="141288"/>
                </a:xfrm>
                <a:custGeom>
                  <a:avLst/>
                  <a:gdLst>
                    <a:gd name="T0" fmla="*/ 20 w 28"/>
                    <a:gd name="T1" fmla="*/ 0 h 15"/>
                    <a:gd name="T2" fmla="*/ 16 w 28"/>
                    <a:gd name="T3" fmla="*/ 0 h 15"/>
                    <a:gd name="T4" fmla="*/ 14 w 28"/>
                    <a:gd name="T5" fmla="*/ 3 h 15"/>
                    <a:gd name="T6" fmla="*/ 13 w 28"/>
                    <a:gd name="T7" fmla="*/ 0 h 15"/>
                    <a:gd name="T8" fmla="*/ 8 w 28"/>
                    <a:gd name="T9" fmla="*/ 0 h 15"/>
                    <a:gd name="T10" fmla="*/ 0 w 28"/>
                    <a:gd name="T11" fmla="*/ 7 h 15"/>
                    <a:gd name="T12" fmla="*/ 0 w 28"/>
                    <a:gd name="T13" fmla="*/ 15 h 15"/>
                    <a:gd name="T14" fmla="*/ 5 w 28"/>
                    <a:gd name="T15" fmla="*/ 15 h 15"/>
                    <a:gd name="T16" fmla="*/ 5 w 28"/>
                    <a:gd name="T17" fmla="*/ 8 h 15"/>
                    <a:gd name="T18" fmla="*/ 7 w 28"/>
                    <a:gd name="T19" fmla="*/ 8 h 15"/>
                    <a:gd name="T20" fmla="*/ 7 w 28"/>
                    <a:gd name="T21" fmla="*/ 15 h 15"/>
                    <a:gd name="T22" fmla="*/ 21 w 28"/>
                    <a:gd name="T23" fmla="*/ 15 h 15"/>
                    <a:gd name="T24" fmla="*/ 21 w 28"/>
                    <a:gd name="T25" fmla="*/ 8 h 15"/>
                    <a:gd name="T26" fmla="*/ 23 w 28"/>
                    <a:gd name="T27" fmla="*/ 8 h 15"/>
                    <a:gd name="T28" fmla="*/ 23 w 28"/>
                    <a:gd name="T29" fmla="*/ 15 h 15"/>
                    <a:gd name="T30" fmla="*/ 28 w 28"/>
                    <a:gd name="T31" fmla="*/ 15 h 15"/>
                    <a:gd name="T32" fmla="*/ 28 w 28"/>
                    <a:gd name="T33" fmla="*/ 7 h 15"/>
                    <a:gd name="T34" fmla="*/ 20 w 28"/>
                    <a:gd name="T3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" h="15">
                      <a:moveTo>
                        <a:pt x="20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1"/>
                        <a:pt x="0" y="7"/>
                        <a:pt x="0" y="7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23" y="8"/>
                        <a:pt x="23" y="8"/>
                        <a:pt x="23" y="8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7" y="0"/>
                        <a:pt x="20" y="0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3B476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75207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D63DB14C-7AAE-44C5-BE83-94338EADFB68}"/>
              </a:ext>
            </a:extLst>
          </p:cNvPr>
          <p:cNvSpPr/>
          <p:nvPr/>
        </p:nvSpPr>
        <p:spPr>
          <a:xfrm>
            <a:off x="1146175" y="-26372"/>
            <a:ext cx="33467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zh-CN" altLang="en-US" sz="3000" b="1" dirty="0">
                <a:solidFill>
                  <a:srgbClr val="3B476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朵朵怎么样</a:t>
            </a:r>
            <a:endParaRPr lang="en-US" altLang="zh-CN" sz="3000" b="1" dirty="0">
              <a:solidFill>
                <a:srgbClr val="3B4761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1E83997-8CE4-4939-B434-BC1A954F5D5B}"/>
              </a:ext>
            </a:extLst>
          </p:cNvPr>
          <p:cNvGrpSpPr/>
          <p:nvPr/>
        </p:nvGrpSpPr>
        <p:grpSpPr>
          <a:xfrm>
            <a:off x="0" y="859331"/>
            <a:ext cx="12192001" cy="1918494"/>
            <a:chOff x="0" y="2076450"/>
            <a:chExt cx="12192001" cy="1918494"/>
          </a:xfrm>
        </p:grpSpPr>
        <p:sp>
          <p:nvSpPr>
            <p:cNvPr id="39942" name="AutoShape 6"/>
            <p:cNvSpPr/>
            <p:nvPr/>
          </p:nvSpPr>
          <p:spPr bwMode="auto">
            <a:xfrm>
              <a:off x="0" y="2076450"/>
              <a:ext cx="12192001" cy="1918494"/>
            </a:xfrm>
            <a:custGeom>
              <a:avLst/>
              <a:gdLst>
                <a:gd name="T0" fmla="*/ 550895014 w 21600"/>
                <a:gd name="T1" fmla="*/ 340798077 h 21600"/>
                <a:gd name="T2" fmla="*/ 550895014 w 21600"/>
                <a:gd name="T3" fmla="*/ 340798077 h 21600"/>
                <a:gd name="T4" fmla="*/ 550895014 w 21600"/>
                <a:gd name="T5" fmla="*/ 340798077 h 21600"/>
                <a:gd name="T6" fmla="*/ 550895014 w 21600"/>
                <a:gd name="T7" fmla="*/ 34079807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22860" tIns="22860" rIns="22860" bIns="2286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9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5" name="AutoShape 13"/>
            <p:cNvSpPr/>
            <p:nvPr/>
          </p:nvSpPr>
          <p:spPr bwMode="auto">
            <a:xfrm>
              <a:off x="10530826" y="2716823"/>
              <a:ext cx="751643" cy="627281"/>
            </a:xfrm>
            <a:custGeom>
              <a:avLst/>
              <a:gdLst>
                <a:gd name="T0" fmla="*/ 10800 w 21600"/>
                <a:gd name="T1" fmla="*/ 10789 h 21579"/>
                <a:gd name="T2" fmla="*/ 10800 w 21600"/>
                <a:gd name="T3" fmla="*/ 10789 h 21579"/>
                <a:gd name="T4" fmla="*/ 10800 w 21600"/>
                <a:gd name="T5" fmla="*/ 10789 h 21579"/>
                <a:gd name="T6" fmla="*/ 10800 w 21600"/>
                <a:gd name="T7" fmla="*/ 10789 h 2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8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600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1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2385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210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764EB12-07BB-4B38-ADB5-D2C42D57ADBA}"/>
                </a:ext>
              </a:extLst>
            </p:cNvPr>
            <p:cNvSpPr/>
            <p:nvPr/>
          </p:nvSpPr>
          <p:spPr>
            <a:xfrm>
              <a:off x="5388071" y="2291799"/>
              <a:ext cx="5142755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4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</a:rPr>
                <a:t>想吐槽不开心，</a:t>
              </a:r>
              <a:endParaRPr lang="en-US" altLang="zh-CN" sz="4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</a:endParaRPr>
            </a:p>
            <a:p>
              <a:pPr algn="r"/>
              <a:r>
                <a:rPr lang="zh-CN" altLang="en-US" sz="4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</a:rPr>
                <a:t>奈何发帖拘束太多？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D7F4B81-4060-42AB-A09E-C159D89A964B}"/>
              </a:ext>
            </a:extLst>
          </p:cNvPr>
          <p:cNvGrpSpPr/>
          <p:nvPr/>
        </p:nvGrpSpPr>
        <p:grpSpPr>
          <a:xfrm>
            <a:off x="0" y="859331"/>
            <a:ext cx="12192000" cy="1919288"/>
            <a:chOff x="0" y="3994944"/>
            <a:chExt cx="12192000" cy="1919288"/>
          </a:xfrm>
        </p:grpSpPr>
        <p:sp>
          <p:nvSpPr>
            <p:cNvPr id="39943" name="AutoShape 7"/>
            <p:cNvSpPr/>
            <p:nvPr/>
          </p:nvSpPr>
          <p:spPr bwMode="auto">
            <a:xfrm>
              <a:off x="0" y="3994944"/>
              <a:ext cx="12192000" cy="1919288"/>
            </a:xfrm>
            <a:custGeom>
              <a:avLst/>
              <a:gdLst>
                <a:gd name="T0" fmla="*/ 550536533 w 21600"/>
                <a:gd name="T1" fmla="*/ 341079958 h 21600"/>
                <a:gd name="T2" fmla="*/ 550536533 w 21600"/>
                <a:gd name="T3" fmla="*/ 341079958 h 21600"/>
                <a:gd name="T4" fmla="*/ 550536533 w 21600"/>
                <a:gd name="T5" fmla="*/ 341079958 h 21600"/>
                <a:gd name="T6" fmla="*/ 550536533 w 21600"/>
                <a:gd name="T7" fmla="*/ 34107995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22860" tIns="22860" rIns="22860" bIns="2286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9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4" name="AutoShape 14"/>
            <p:cNvSpPr/>
            <p:nvPr/>
          </p:nvSpPr>
          <p:spPr bwMode="auto">
            <a:xfrm>
              <a:off x="834231" y="4569976"/>
              <a:ext cx="666255" cy="66625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357" y="18801"/>
                  </a:moveTo>
                  <a:cubicBezTo>
                    <a:pt x="21518" y="18965"/>
                    <a:pt x="21599" y="19177"/>
                    <a:pt x="21599" y="19436"/>
                  </a:cubicBezTo>
                  <a:cubicBezTo>
                    <a:pt x="21599" y="19580"/>
                    <a:pt x="21518" y="19775"/>
                    <a:pt x="21357" y="20018"/>
                  </a:cubicBezTo>
                  <a:cubicBezTo>
                    <a:pt x="21193" y="20261"/>
                    <a:pt x="20989" y="20504"/>
                    <a:pt x="20746" y="20741"/>
                  </a:cubicBezTo>
                  <a:cubicBezTo>
                    <a:pt x="20503" y="20978"/>
                    <a:pt x="20260" y="21184"/>
                    <a:pt x="20023" y="21348"/>
                  </a:cubicBezTo>
                  <a:cubicBezTo>
                    <a:pt x="19783" y="21518"/>
                    <a:pt x="19593" y="21599"/>
                    <a:pt x="19447" y="21599"/>
                  </a:cubicBezTo>
                  <a:cubicBezTo>
                    <a:pt x="19189" y="21599"/>
                    <a:pt x="18975" y="21515"/>
                    <a:pt x="18811" y="21343"/>
                  </a:cubicBezTo>
                  <a:lnTo>
                    <a:pt x="13957" y="16502"/>
                  </a:lnTo>
                  <a:cubicBezTo>
                    <a:pt x="13217" y="16980"/>
                    <a:pt x="12428" y="17350"/>
                    <a:pt x="11589" y="17604"/>
                  </a:cubicBezTo>
                  <a:cubicBezTo>
                    <a:pt x="10750" y="17864"/>
                    <a:pt x="9891" y="17991"/>
                    <a:pt x="9007" y="17991"/>
                  </a:cubicBezTo>
                  <a:cubicBezTo>
                    <a:pt x="7769" y="17991"/>
                    <a:pt x="6608" y="17759"/>
                    <a:pt x="5517" y="17290"/>
                  </a:cubicBezTo>
                  <a:cubicBezTo>
                    <a:pt x="4427" y="16822"/>
                    <a:pt x="3469" y="16175"/>
                    <a:pt x="2644" y="15353"/>
                  </a:cubicBezTo>
                  <a:cubicBezTo>
                    <a:pt x="1816" y="14534"/>
                    <a:pt x="1172" y="13580"/>
                    <a:pt x="700" y="12487"/>
                  </a:cubicBezTo>
                  <a:cubicBezTo>
                    <a:pt x="231" y="11400"/>
                    <a:pt x="0" y="10236"/>
                    <a:pt x="0" y="8999"/>
                  </a:cubicBezTo>
                  <a:cubicBezTo>
                    <a:pt x="0" y="7768"/>
                    <a:pt x="231" y="6602"/>
                    <a:pt x="700" y="5515"/>
                  </a:cubicBezTo>
                  <a:cubicBezTo>
                    <a:pt x="1169" y="4422"/>
                    <a:pt x="1816" y="3467"/>
                    <a:pt x="2644" y="2645"/>
                  </a:cubicBezTo>
                  <a:cubicBezTo>
                    <a:pt x="3469" y="1827"/>
                    <a:pt x="4424" y="1180"/>
                    <a:pt x="5512" y="708"/>
                  </a:cubicBezTo>
                  <a:cubicBezTo>
                    <a:pt x="6600" y="237"/>
                    <a:pt x="7764" y="0"/>
                    <a:pt x="9007" y="0"/>
                  </a:cubicBezTo>
                  <a:cubicBezTo>
                    <a:pt x="10244" y="0"/>
                    <a:pt x="11403" y="237"/>
                    <a:pt x="12488" y="708"/>
                  </a:cubicBezTo>
                  <a:cubicBezTo>
                    <a:pt x="13573" y="1180"/>
                    <a:pt x="14530" y="1827"/>
                    <a:pt x="15358" y="2645"/>
                  </a:cubicBezTo>
                  <a:cubicBezTo>
                    <a:pt x="16183" y="3467"/>
                    <a:pt x="16830" y="4422"/>
                    <a:pt x="17299" y="5515"/>
                  </a:cubicBezTo>
                  <a:cubicBezTo>
                    <a:pt x="17768" y="6602"/>
                    <a:pt x="18003" y="7768"/>
                    <a:pt x="18003" y="8999"/>
                  </a:cubicBezTo>
                  <a:cubicBezTo>
                    <a:pt x="18003" y="9886"/>
                    <a:pt x="17873" y="10747"/>
                    <a:pt x="17616" y="11589"/>
                  </a:cubicBezTo>
                  <a:cubicBezTo>
                    <a:pt x="17359" y="12433"/>
                    <a:pt x="16991" y="13218"/>
                    <a:pt x="16514" y="13947"/>
                  </a:cubicBezTo>
                  <a:lnTo>
                    <a:pt x="21357" y="18801"/>
                  </a:lnTo>
                  <a:close/>
                  <a:moveTo>
                    <a:pt x="3596" y="8999"/>
                  </a:moveTo>
                  <a:cubicBezTo>
                    <a:pt x="3596" y="9759"/>
                    <a:pt x="3740" y="10465"/>
                    <a:pt x="4028" y="11117"/>
                  </a:cubicBezTo>
                  <a:cubicBezTo>
                    <a:pt x="4317" y="11770"/>
                    <a:pt x="4707" y="12337"/>
                    <a:pt x="5193" y="12820"/>
                  </a:cubicBezTo>
                  <a:cubicBezTo>
                    <a:pt x="5679" y="13300"/>
                    <a:pt x="6252" y="13684"/>
                    <a:pt x="6908" y="13969"/>
                  </a:cubicBezTo>
                  <a:cubicBezTo>
                    <a:pt x="7566" y="14252"/>
                    <a:pt x="8264" y="14393"/>
                    <a:pt x="9004" y="14393"/>
                  </a:cubicBezTo>
                  <a:cubicBezTo>
                    <a:pt x="9744" y="14393"/>
                    <a:pt x="10439" y="14252"/>
                    <a:pt x="11092" y="13969"/>
                  </a:cubicBezTo>
                  <a:cubicBezTo>
                    <a:pt x="11745" y="13684"/>
                    <a:pt x="12318" y="13300"/>
                    <a:pt x="12801" y="12820"/>
                  </a:cubicBezTo>
                  <a:cubicBezTo>
                    <a:pt x="13290" y="12337"/>
                    <a:pt x="13677" y="11770"/>
                    <a:pt x="13965" y="11117"/>
                  </a:cubicBezTo>
                  <a:cubicBezTo>
                    <a:pt x="14254" y="10465"/>
                    <a:pt x="14398" y="9759"/>
                    <a:pt x="14398" y="8999"/>
                  </a:cubicBezTo>
                  <a:cubicBezTo>
                    <a:pt x="14398" y="8259"/>
                    <a:pt x="14254" y="7565"/>
                    <a:pt x="13965" y="6912"/>
                  </a:cubicBezTo>
                  <a:cubicBezTo>
                    <a:pt x="13674" y="6257"/>
                    <a:pt x="13290" y="5684"/>
                    <a:pt x="12801" y="5192"/>
                  </a:cubicBezTo>
                  <a:cubicBezTo>
                    <a:pt x="12315" y="4704"/>
                    <a:pt x="11745" y="4317"/>
                    <a:pt x="11092" y="4032"/>
                  </a:cubicBezTo>
                  <a:cubicBezTo>
                    <a:pt x="10439" y="3749"/>
                    <a:pt x="9741" y="3605"/>
                    <a:pt x="9004" y="3605"/>
                  </a:cubicBezTo>
                  <a:cubicBezTo>
                    <a:pt x="8267" y="3605"/>
                    <a:pt x="7566" y="3749"/>
                    <a:pt x="6908" y="4032"/>
                  </a:cubicBezTo>
                  <a:cubicBezTo>
                    <a:pt x="6252" y="4317"/>
                    <a:pt x="5676" y="4704"/>
                    <a:pt x="5193" y="5192"/>
                  </a:cubicBezTo>
                  <a:cubicBezTo>
                    <a:pt x="4707" y="5684"/>
                    <a:pt x="4317" y="6257"/>
                    <a:pt x="4028" y="6912"/>
                  </a:cubicBezTo>
                  <a:cubicBezTo>
                    <a:pt x="3740" y="7565"/>
                    <a:pt x="3596" y="8256"/>
                    <a:pt x="3596" y="8999"/>
                  </a:cubicBezTo>
                  <a:moveTo>
                    <a:pt x="9007" y="5591"/>
                  </a:moveTo>
                  <a:cubicBezTo>
                    <a:pt x="9185" y="5591"/>
                    <a:pt x="9343" y="5656"/>
                    <a:pt x="9473" y="5785"/>
                  </a:cubicBezTo>
                  <a:cubicBezTo>
                    <a:pt x="9603" y="5918"/>
                    <a:pt x="9668" y="6082"/>
                    <a:pt x="9668" y="6279"/>
                  </a:cubicBezTo>
                  <a:cubicBezTo>
                    <a:pt x="9668" y="6460"/>
                    <a:pt x="9603" y="6616"/>
                    <a:pt x="9473" y="6745"/>
                  </a:cubicBezTo>
                  <a:cubicBezTo>
                    <a:pt x="9343" y="6878"/>
                    <a:pt x="9185" y="6943"/>
                    <a:pt x="9007" y="6943"/>
                  </a:cubicBezTo>
                  <a:cubicBezTo>
                    <a:pt x="8439" y="6943"/>
                    <a:pt x="7953" y="7144"/>
                    <a:pt x="7552" y="7536"/>
                  </a:cubicBezTo>
                  <a:cubicBezTo>
                    <a:pt x="7151" y="7934"/>
                    <a:pt x="6950" y="8423"/>
                    <a:pt x="6950" y="8996"/>
                  </a:cubicBezTo>
                  <a:cubicBezTo>
                    <a:pt x="6950" y="9180"/>
                    <a:pt x="6885" y="9332"/>
                    <a:pt x="6755" y="9465"/>
                  </a:cubicBezTo>
                  <a:cubicBezTo>
                    <a:pt x="6622" y="9595"/>
                    <a:pt x="6467" y="9657"/>
                    <a:pt x="6289" y="9657"/>
                  </a:cubicBezTo>
                  <a:cubicBezTo>
                    <a:pt x="6080" y="9657"/>
                    <a:pt x="5913" y="9595"/>
                    <a:pt x="5786" y="9465"/>
                  </a:cubicBezTo>
                  <a:cubicBezTo>
                    <a:pt x="5659" y="9332"/>
                    <a:pt x="5599" y="9180"/>
                    <a:pt x="5599" y="8996"/>
                  </a:cubicBezTo>
                  <a:cubicBezTo>
                    <a:pt x="5599" y="8539"/>
                    <a:pt x="5684" y="8104"/>
                    <a:pt x="5862" y="7686"/>
                  </a:cubicBezTo>
                  <a:cubicBezTo>
                    <a:pt x="6037" y="7271"/>
                    <a:pt x="6280" y="6907"/>
                    <a:pt x="6597" y="6590"/>
                  </a:cubicBezTo>
                  <a:cubicBezTo>
                    <a:pt x="6905" y="6277"/>
                    <a:pt x="7264" y="6028"/>
                    <a:pt x="7676" y="5856"/>
                  </a:cubicBezTo>
                  <a:cubicBezTo>
                    <a:pt x="8086" y="5681"/>
                    <a:pt x="8529" y="5591"/>
                    <a:pt x="9007" y="55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2385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210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6279348-FDB9-4DEC-9A8F-6CAF23A71504}"/>
                </a:ext>
              </a:extLst>
            </p:cNvPr>
            <p:cNvSpPr/>
            <p:nvPr/>
          </p:nvSpPr>
          <p:spPr>
            <a:xfrm>
              <a:off x="1768206" y="4214476"/>
              <a:ext cx="9138441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4500" dirty="0">
                  <a:solidFill>
                    <a:srgbClr val="3B47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  <a:cs typeface="+mn-ea"/>
                  <a:sym typeface="+mn-lt"/>
                </a:rPr>
                <a:t>用朵朵，</a:t>
              </a:r>
              <a:endParaRPr lang="en-US" altLang="zh-CN" sz="4500" dirty="0">
                <a:solidFill>
                  <a:srgbClr val="3B47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endParaRPr>
            </a:p>
            <a:p>
              <a:r>
                <a:rPr lang="zh-CN" altLang="en-US" sz="4500" dirty="0">
                  <a:solidFill>
                    <a:srgbClr val="3B47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  <a:cs typeface="+mn-ea"/>
                  <a:sym typeface="+mn-lt"/>
                </a:rPr>
                <a:t>在黑夜模式下一吐为快。</a:t>
              </a:r>
              <a:endParaRPr lang="en-US" altLang="zh-CN" sz="4500" dirty="0">
                <a:solidFill>
                  <a:srgbClr val="3B47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0B3130E0-BAD6-4C70-9E54-6C73E6D90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102" y="0"/>
            <a:ext cx="3740048" cy="68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7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/>
          <p:cNvGrpSpPr/>
          <p:nvPr/>
        </p:nvGrpSpPr>
        <p:grpSpPr>
          <a:xfrm>
            <a:off x="909" y="-1588"/>
            <a:ext cx="6797675" cy="781051"/>
            <a:chOff x="44451" y="-1588"/>
            <a:chExt cx="6797675" cy="781051"/>
          </a:xfrm>
        </p:grpSpPr>
        <p:sp>
          <p:nvSpPr>
            <p:cNvPr id="6" name="Freeform 6"/>
            <p:cNvSpPr/>
            <p:nvPr/>
          </p:nvSpPr>
          <p:spPr bwMode="auto">
            <a:xfrm>
              <a:off x="44451" y="573088"/>
              <a:ext cx="206375" cy="206375"/>
            </a:xfrm>
            <a:custGeom>
              <a:avLst/>
              <a:gdLst>
                <a:gd name="T0" fmla="*/ 130 w 130"/>
                <a:gd name="T1" fmla="*/ 130 h 130"/>
                <a:gd name="T2" fmla="*/ 38 w 130"/>
                <a:gd name="T3" fmla="*/ 38 h 130"/>
                <a:gd name="T4" fmla="*/ 0 w 130"/>
                <a:gd name="T5" fmla="*/ 0 h 130"/>
                <a:gd name="T6" fmla="*/ 0 w 130"/>
                <a:gd name="T7" fmla="*/ 58 h 130"/>
                <a:gd name="T8" fmla="*/ 9 w 130"/>
                <a:gd name="T9" fmla="*/ 67 h 130"/>
                <a:gd name="T10" fmla="*/ 72 w 130"/>
                <a:gd name="T11" fmla="*/ 130 h 130"/>
                <a:gd name="T12" fmla="*/ 130 w 130"/>
                <a:gd name="T1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30">
                  <a:moveTo>
                    <a:pt x="130" y="130"/>
                  </a:moveTo>
                  <a:lnTo>
                    <a:pt x="38" y="38"/>
                  </a:lnTo>
                  <a:lnTo>
                    <a:pt x="0" y="0"/>
                  </a:lnTo>
                  <a:lnTo>
                    <a:pt x="0" y="58"/>
                  </a:lnTo>
                  <a:lnTo>
                    <a:pt x="9" y="67"/>
                  </a:lnTo>
                  <a:lnTo>
                    <a:pt x="72" y="130"/>
                  </a:lnTo>
                  <a:lnTo>
                    <a:pt x="130" y="13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255588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7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44451" y="280988"/>
              <a:ext cx="498475" cy="498475"/>
            </a:xfrm>
            <a:custGeom>
              <a:avLst/>
              <a:gdLst>
                <a:gd name="T0" fmla="*/ 38 w 314"/>
                <a:gd name="T1" fmla="*/ 37 h 314"/>
                <a:gd name="T2" fmla="*/ 0 w 314"/>
                <a:gd name="T3" fmla="*/ 0 h 314"/>
                <a:gd name="T4" fmla="*/ 0 w 314"/>
                <a:gd name="T5" fmla="*/ 58 h 314"/>
                <a:gd name="T6" fmla="*/ 9 w 314"/>
                <a:gd name="T7" fmla="*/ 67 h 314"/>
                <a:gd name="T8" fmla="*/ 128 w 314"/>
                <a:gd name="T9" fmla="*/ 186 h 314"/>
                <a:gd name="T10" fmla="*/ 193 w 314"/>
                <a:gd name="T11" fmla="*/ 251 h 314"/>
                <a:gd name="T12" fmla="*/ 256 w 314"/>
                <a:gd name="T13" fmla="*/ 314 h 314"/>
                <a:gd name="T14" fmla="*/ 314 w 314"/>
                <a:gd name="T15" fmla="*/ 314 h 314"/>
                <a:gd name="T16" fmla="*/ 38 w 314"/>
                <a:gd name="T17" fmla="*/ 3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4">
                  <a:moveTo>
                    <a:pt x="38" y="37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9" y="67"/>
                  </a:lnTo>
                  <a:lnTo>
                    <a:pt x="128" y="186"/>
                  </a:lnTo>
                  <a:lnTo>
                    <a:pt x="193" y="251"/>
                  </a:lnTo>
                  <a:lnTo>
                    <a:pt x="256" y="314"/>
                  </a:lnTo>
                  <a:lnTo>
                    <a:pt x="314" y="314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44451" y="-1588"/>
              <a:ext cx="790575" cy="781050"/>
            </a:xfrm>
            <a:custGeom>
              <a:avLst/>
              <a:gdLst>
                <a:gd name="T0" fmla="*/ 498 w 498"/>
                <a:gd name="T1" fmla="*/ 492 h 492"/>
                <a:gd name="T2" fmla="*/ 406 w 498"/>
                <a:gd name="T3" fmla="*/ 400 h 492"/>
                <a:gd name="T4" fmla="*/ 340 w 498"/>
                <a:gd name="T5" fmla="*/ 335 h 492"/>
                <a:gd name="T6" fmla="*/ 222 w 498"/>
                <a:gd name="T7" fmla="*/ 215 h 492"/>
                <a:gd name="T8" fmla="*/ 157 w 498"/>
                <a:gd name="T9" fmla="*/ 150 h 492"/>
                <a:gd name="T10" fmla="*/ 38 w 498"/>
                <a:gd name="T11" fmla="*/ 31 h 492"/>
                <a:gd name="T12" fmla="*/ 7 w 498"/>
                <a:gd name="T13" fmla="*/ 0 h 492"/>
                <a:gd name="T14" fmla="*/ 0 w 498"/>
                <a:gd name="T15" fmla="*/ 0 h 492"/>
                <a:gd name="T16" fmla="*/ 0 w 498"/>
                <a:gd name="T17" fmla="*/ 51 h 492"/>
                <a:gd name="T18" fmla="*/ 9 w 498"/>
                <a:gd name="T19" fmla="*/ 60 h 492"/>
                <a:gd name="T20" fmla="*/ 312 w 498"/>
                <a:gd name="T21" fmla="*/ 364 h 492"/>
                <a:gd name="T22" fmla="*/ 377 w 498"/>
                <a:gd name="T23" fmla="*/ 429 h 492"/>
                <a:gd name="T24" fmla="*/ 440 w 498"/>
                <a:gd name="T25" fmla="*/ 492 h 492"/>
                <a:gd name="T26" fmla="*/ 498 w 498"/>
                <a:gd name="T27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8" h="492">
                  <a:moveTo>
                    <a:pt x="498" y="492"/>
                  </a:moveTo>
                  <a:lnTo>
                    <a:pt x="406" y="400"/>
                  </a:lnTo>
                  <a:lnTo>
                    <a:pt x="340" y="335"/>
                  </a:lnTo>
                  <a:lnTo>
                    <a:pt x="222" y="215"/>
                  </a:lnTo>
                  <a:lnTo>
                    <a:pt x="157" y="150"/>
                  </a:lnTo>
                  <a:lnTo>
                    <a:pt x="38" y="31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9" y="60"/>
                  </a:lnTo>
                  <a:lnTo>
                    <a:pt x="312" y="364"/>
                  </a:lnTo>
                  <a:lnTo>
                    <a:pt x="377" y="429"/>
                  </a:lnTo>
                  <a:lnTo>
                    <a:pt x="440" y="492"/>
                  </a:lnTo>
                  <a:lnTo>
                    <a:pt x="498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839788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5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547688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1425576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59 w 549"/>
                <a:gd name="T3" fmla="*/ 60 h 492"/>
                <a:gd name="T4" fmla="*/ 178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7 w 549"/>
                <a:gd name="T19" fmla="*/ 150 h 492"/>
                <a:gd name="T20" fmla="*/ 57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59" y="60"/>
                  </a:lnTo>
                  <a:lnTo>
                    <a:pt x="178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11334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1 w 549"/>
                <a:gd name="T5" fmla="*/ 335 h 492"/>
                <a:gd name="T6" fmla="*/ 272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2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1" y="335"/>
                  </a:lnTo>
                  <a:lnTo>
                    <a:pt x="272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2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2009776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17176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2593976" y="-1588"/>
              <a:ext cx="873125" cy="781050"/>
            </a:xfrm>
            <a:custGeom>
              <a:avLst/>
              <a:gdLst>
                <a:gd name="T0" fmla="*/ 0 w 550"/>
                <a:gd name="T1" fmla="*/ 0 h 492"/>
                <a:gd name="T2" fmla="*/ 60 w 550"/>
                <a:gd name="T3" fmla="*/ 60 h 492"/>
                <a:gd name="T4" fmla="*/ 179 w 550"/>
                <a:gd name="T5" fmla="*/ 179 h 492"/>
                <a:gd name="T6" fmla="*/ 245 w 550"/>
                <a:gd name="T7" fmla="*/ 245 h 492"/>
                <a:gd name="T8" fmla="*/ 363 w 550"/>
                <a:gd name="T9" fmla="*/ 364 h 492"/>
                <a:gd name="T10" fmla="*/ 428 w 550"/>
                <a:gd name="T11" fmla="*/ 429 h 492"/>
                <a:gd name="T12" fmla="*/ 491 w 550"/>
                <a:gd name="T13" fmla="*/ 492 h 492"/>
                <a:gd name="T14" fmla="*/ 550 w 550"/>
                <a:gd name="T15" fmla="*/ 492 h 492"/>
                <a:gd name="T16" fmla="*/ 273 w 550"/>
                <a:gd name="T17" fmla="*/ 215 h 492"/>
                <a:gd name="T18" fmla="*/ 208 w 550"/>
                <a:gd name="T19" fmla="*/ 150 h 492"/>
                <a:gd name="T20" fmla="*/ 58 w 550"/>
                <a:gd name="T21" fmla="*/ 0 h 492"/>
                <a:gd name="T22" fmla="*/ 0 w 550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50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23018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3179763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59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7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59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28876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2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2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3763963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34718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4348163" y="-1588"/>
              <a:ext cx="873125" cy="781050"/>
            </a:xfrm>
            <a:custGeom>
              <a:avLst/>
              <a:gdLst>
                <a:gd name="T0" fmla="*/ 0 w 550"/>
                <a:gd name="T1" fmla="*/ 0 h 492"/>
                <a:gd name="T2" fmla="*/ 60 w 550"/>
                <a:gd name="T3" fmla="*/ 60 h 492"/>
                <a:gd name="T4" fmla="*/ 179 w 550"/>
                <a:gd name="T5" fmla="*/ 179 h 492"/>
                <a:gd name="T6" fmla="*/ 245 w 550"/>
                <a:gd name="T7" fmla="*/ 245 h 492"/>
                <a:gd name="T8" fmla="*/ 363 w 550"/>
                <a:gd name="T9" fmla="*/ 364 h 492"/>
                <a:gd name="T10" fmla="*/ 429 w 550"/>
                <a:gd name="T11" fmla="*/ 429 h 492"/>
                <a:gd name="T12" fmla="*/ 492 w 550"/>
                <a:gd name="T13" fmla="*/ 492 h 492"/>
                <a:gd name="T14" fmla="*/ 550 w 550"/>
                <a:gd name="T15" fmla="*/ 492 h 492"/>
                <a:gd name="T16" fmla="*/ 273 w 550"/>
                <a:gd name="T17" fmla="*/ 215 h 492"/>
                <a:gd name="T18" fmla="*/ 208 w 550"/>
                <a:gd name="T19" fmla="*/ 150 h 492"/>
                <a:gd name="T20" fmla="*/ 59 w 550"/>
                <a:gd name="T21" fmla="*/ 0 h 492"/>
                <a:gd name="T22" fmla="*/ 0 w 550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50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40560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4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4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4933951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4641851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5518151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9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457 w 549"/>
                <a:gd name="T17" fmla="*/ 400 h 492"/>
                <a:gd name="T18" fmla="*/ 273 w 549"/>
                <a:gd name="T19" fmla="*/ 215 h 492"/>
                <a:gd name="T20" fmla="*/ 208 w 549"/>
                <a:gd name="T21" fmla="*/ 150 h 492"/>
                <a:gd name="T22" fmla="*/ 58 w 549"/>
                <a:gd name="T23" fmla="*/ 0 h 492"/>
                <a:gd name="T24" fmla="*/ 0 w 549"/>
                <a:gd name="T25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457" y="400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5226051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273 w 549"/>
                <a:gd name="T3" fmla="*/ 215 h 492"/>
                <a:gd name="T4" fmla="*/ 273 w 549"/>
                <a:gd name="T5" fmla="*/ 215 h 492"/>
                <a:gd name="T6" fmla="*/ 207 w 549"/>
                <a:gd name="T7" fmla="*/ 150 h 492"/>
                <a:gd name="T8" fmla="*/ 89 w 549"/>
                <a:gd name="T9" fmla="*/ 31 h 492"/>
                <a:gd name="T10" fmla="*/ 58 w 549"/>
                <a:gd name="T11" fmla="*/ 0 h 492"/>
                <a:gd name="T12" fmla="*/ 0 w 549"/>
                <a:gd name="T13" fmla="*/ 0 h 492"/>
                <a:gd name="T14" fmla="*/ 60 w 549"/>
                <a:gd name="T15" fmla="*/ 60 h 492"/>
                <a:gd name="T16" fmla="*/ 363 w 549"/>
                <a:gd name="T17" fmla="*/ 364 h 492"/>
                <a:gd name="T18" fmla="*/ 428 w 549"/>
                <a:gd name="T19" fmla="*/ 429 h 492"/>
                <a:gd name="T20" fmla="*/ 491 w 549"/>
                <a:gd name="T21" fmla="*/ 492 h 492"/>
                <a:gd name="T22" fmla="*/ 549 w 549"/>
                <a:gd name="T23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273" y="215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6102351" y="-1588"/>
              <a:ext cx="739775" cy="739775"/>
            </a:xfrm>
            <a:custGeom>
              <a:avLst/>
              <a:gdLst>
                <a:gd name="T0" fmla="*/ 0 w 466"/>
                <a:gd name="T1" fmla="*/ 0 h 466"/>
                <a:gd name="T2" fmla="*/ 61 w 466"/>
                <a:gd name="T3" fmla="*/ 60 h 466"/>
                <a:gd name="T4" fmla="*/ 179 w 466"/>
                <a:gd name="T5" fmla="*/ 179 h 466"/>
                <a:gd name="T6" fmla="*/ 244 w 466"/>
                <a:gd name="T7" fmla="*/ 245 h 466"/>
                <a:gd name="T8" fmla="*/ 363 w 466"/>
                <a:gd name="T9" fmla="*/ 364 h 466"/>
                <a:gd name="T10" fmla="*/ 429 w 466"/>
                <a:gd name="T11" fmla="*/ 429 h 466"/>
                <a:gd name="T12" fmla="*/ 466 w 466"/>
                <a:gd name="T13" fmla="*/ 466 h 466"/>
                <a:gd name="T14" fmla="*/ 466 w 466"/>
                <a:gd name="T15" fmla="*/ 408 h 466"/>
                <a:gd name="T16" fmla="*/ 458 w 466"/>
                <a:gd name="T17" fmla="*/ 400 h 466"/>
                <a:gd name="T18" fmla="*/ 273 w 466"/>
                <a:gd name="T19" fmla="*/ 215 h 466"/>
                <a:gd name="T20" fmla="*/ 208 w 466"/>
                <a:gd name="T21" fmla="*/ 150 h 466"/>
                <a:gd name="T22" fmla="*/ 89 w 466"/>
                <a:gd name="T23" fmla="*/ 31 h 466"/>
                <a:gd name="T24" fmla="*/ 58 w 466"/>
                <a:gd name="T25" fmla="*/ 0 h 466"/>
                <a:gd name="T26" fmla="*/ 0 w 466"/>
                <a:gd name="T27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6" h="466">
                  <a:moveTo>
                    <a:pt x="0" y="0"/>
                  </a:moveTo>
                  <a:lnTo>
                    <a:pt x="61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66" y="466"/>
                  </a:lnTo>
                  <a:lnTo>
                    <a:pt x="466" y="408"/>
                  </a:lnTo>
                  <a:lnTo>
                    <a:pt x="458" y="400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5810251" y="-1588"/>
              <a:ext cx="871538" cy="781050"/>
            </a:xfrm>
            <a:custGeom>
              <a:avLst/>
              <a:gdLst>
                <a:gd name="T0" fmla="*/ 273 w 549"/>
                <a:gd name="T1" fmla="*/ 215 h 492"/>
                <a:gd name="T2" fmla="*/ 273 w 549"/>
                <a:gd name="T3" fmla="*/ 215 h 492"/>
                <a:gd name="T4" fmla="*/ 58 w 549"/>
                <a:gd name="T5" fmla="*/ 0 h 492"/>
                <a:gd name="T6" fmla="*/ 0 w 549"/>
                <a:gd name="T7" fmla="*/ 0 h 492"/>
                <a:gd name="T8" fmla="*/ 60 w 549"/>
                <a:gd name="T9" fmla="*/ 60 h 492"/>
                <a:gd name="T10" fmla="*/ 363 w 549"/>
                <a:gd name="T11" fmla="*/ 364 h 492"/>
                <a:gd name="T12" fmla="*/ 428 w 549"/>
                <a:gd name="T13" fmla="*/ 429 h 492"/>
                <a:gd name="T14" fmla="*/ 492 w 549"/>
                <a:gd name="T15" fmla="*/ 492 h 492"/>
                <a:gd name="T16" fmla="*/ 549 w 549"/>
                <a:gd name="T17" fmla="*/ 492 h 492"/>
                <a:gd name="T18" fmla="*/ 273 w 549"/>
                <a:gd name="T19" fmla="*/ 21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" h="492">
                  <a:moveTo>
                    <a:pt x="273" y="215"/>
                  </a:moveTo>
                  <a:lnTo>
                    <a:pt x="273" y="215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6396038" y="-1588"/>
              <a:ext cx="446088" cy="447675"/>
            </a:xfrm>
            <a:custGeom>
              <a:avLst/>
              <a:gdLst>
                <a:gd name="T0" fmla="*/ 273 w 281"/>
                <a:gd name="T1" fmla="*/ 215 h 282"/>
                <a:gd name="T2" fmla="*/ 57 w 281"/>
                <a:gd name="T3" fmla="*/ 0 h 282"/>
                <a:gd name="T4" fmla="*/ 0 w 281"/>
                <a:gd name="T5" fmla="*/ 0 h 282"/>
                <a:gd name="T6" fmla="*/ 59 w 281"/>
                <a:gd name="T7" fmla="*/ 60 h 282"/>
                <a:gd name="T8" fmla="*/ 281 w 281"/>
                <a:gd name="T9" fmla="*/ 282 h 282"/>
                <a:gd name="T10" fmla="*/ 281 w 281"/>
                <a:gd name="T11" fmla="*/ 224 h 282"/>
                <a:gd name="T12" fmla="*/ 273 w 281"/>
                <a:gd name="T13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82">
                  <a:moveTo>
                    <a:pt x="273" y="215"/>
                  </a:moveTo>
                  <a:lnTo>
                    <a:pt x="57" y="0"/>
                  </a:lnTo>
                  <a:lnTo>
                    <a:pt x="0" y="0"/>
                  </a:lnTo>
                  <a:lnTo>
                    <a:pt x="59" y="60"/>
                  </a:lnTo>
                  <a:lnTo>
                    <a:pt x="281" y="282"/>
                  </a:lnTo>
                  <a:lnTo>
                    <a:pt x="281" y="224"/>
                  </a:lnTo>
                  <a:lnTo>
                    <a:pt x="273" y="215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6688138" y="-1588"/>
              <a:ext cx="153988" cy="155575"/>
            </a:xfrm>
            <a:custGeom>
              <a:avLst/>
              <a:gdLst>
                <a:gd name="T0" fmla="*/ 60 w 97"/>
                <a:gd name="T1" fmla="*/ 60 h 98"/>
                <a:gd name="T2" fmla="*/ 97 w 97"/>
                <a:gd name="T3" fmla="*/ 98 h 98"/>
                <a:gd name="T4" fmla="*/ 97 w 97"/>
                <a:gd name="T5" fmla="*/ 40 h 98"/>
                <a:gd name="T6" fmla="*/ 89 w 97"/>
                <a:gd name="T7" fmla="*/ 31 h 98"/>
                <a:gd name="T8" fmla="*/ 58 w 97"/>
                <a:gd name="T9" fmla="*/ 0 h 98"/>
                <a:gd name="T10" fmla="*/ 0 w 97"/>
                <a:gd name="T11" fmla="*/ 0 h 98"/>
                <a:gd name="T12" fmla="*/ 60 w 97"/>
                <a:gd name="T13" fmla="*/ 6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98">
                  <a:moveTo>
                    <a:pt x="60" y="60"/>
                  </a:moveTo>
                  <a:lnTo>
                    <a:pt x="97" y="98"/>
                  </a:lnTo>
                  <a:lnTo>
                    <a:pt x="97" y="4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Freeform 32"/>
          <p:cNvSpPr>
            <a:spLocks noEditPoints="1"/>
          </p:cNvSpPr>
          <p:nvPr/>
        </p:nvSpPr>
        <p:spPr bwMode="auto">
          <a:xfrm>
            <a:off x="2956040" y="4346575"/>
            <a:ext cx="155575" cy="155575"/>
          </a:xfrm>
          <a:custGeom>
            <a:avLst/>
            <a:gdLst>
              <a:gd name="T0" fmla="*/ 93 w 186"/>
              <a:gd name="T1" fmla="*/ 187 h 187"/>
              <a:gd name="T2" fmla="*/ 0 w 186"/>
              <a:gd name="T3" fmla="*/ 93 h 187"/>
              <a:gd name="T4" fmla="*/ 93 w 186"/>
              <a:gd name="T5" fmla="*/ 0 h 187"/>
              <a:gd name="T6" fmla="*/ 186 w 186"/>
              <a:gd name="T7" fmla="*/ 93 h 187"/>
              <a:gd name="T8" fmla="*/ 93 w 186"/>
              <a:gd name="T9" fmla="*/ 187 h 187"/>
              <a:gd name="T10" fmla="*/ 93 w 186"/>
              <a:gd name="T11" fmla="*/ 32 h 187"/>
              <a:gd name="T12" fmla="*/ 32 w 186"/>
              <a:gd name="T13" fmla="*/ 93 h 187"/>
              <a:gd name="T14" fmla="*/ 93 w 186"/>
              <a:gd name="T15" fmla="*/ 155 h 187"/>
              <a:gd name="T16" fmla="*/ 154 w 186"/>
              <a:gd name="T17" fmla="*/ 93 h 187"/>
              <a:gd name="T18" fmla="*/ 93 w 186"/>
              <a:gd name="T19" fmla="*/ 32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6" h="187">
                <a:moveTo>
                  <a:pt x="93" y="187"/>
                </a:moveTo>
                <a:cubicBezTo>
                  <a:pt x="42" y="187"/>
                  <a:pt x="0" y="145"/>
                  <a:pt x="0" y="93"/>
                </a:cubicBezTo>
                <a:cubicBezTo>
                  <a:pt x="0" y="42"/>
                  <a:pt x="42" y="0"/>
                  <a:pt x="93" y="0"/>
                </a:cubicBezTo>
                <a:cubicBezTo>
                  <a:pt x="145" y="0"/>
                  <a:pt x="186" y="42"/>
                  <a:pt x="186" y="93"/>
                </a:cubicBezTo>
                <a:cubicBezTo>
                  <a:pt x="186" y="145"/>
                  <a:pt x="145" y="187"/>
                  <a:pt x="93" y="187"/>
                </a:cubicBezTo>
                <a:close/>
                <a:moveTo>
                  <a:pt x="93" y="32"/>
                </a:moveTo>
                <a:cubicBezTo>
                  <a:pt x="59" y="32"/>
                  <a:pt x="32" y="59"/>
                  <a:pt x="32" y="93"/>
                </a:cubicBezTo>
                <a:cubicBezTo>
                  <a:pt x="32" y="127"/>
                  <a:pt x="59" y="155"/>
                  <a:pt x="93" y="155"/>
                </a:cubicBezTo>
                <a:cubicBezTo>
                  <a:pt x="127" y="155"/>
                  <a:pt x="154" y="127"/>
                  <a:pt x="154" y="93"/>
                </a:cubicBezTo>
                <a:cubicBezTo>
                  <a:pt x="154" y="59"/>
                  <a:pt x="127" y="32"/>
                  <a:pt x="93" y="32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Oval 33"/>
          <p:cNvSpPr>
            <a:spLocks noChangeArrowheads="1"/>
          </p:cNvSpPr>
          <p:nvPr/>
        </p:nvSpPr>
        <p:spPr bwMode="auto">
          <a:xfrm>
            <a:off x="3203690" y="4587875"/>
            <a:ext cx="42863" cy="42863"/>
          </a:xfrm>
          <a:prstGeom prst="ellipse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1871777" y="4770437"/>
            <a:ext cx="42863" cy="41275"/>
          </a:xfrm>
          <a:prstGeom prst="ellipse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Freeform 35"/>
          <p:cNvSpPr/>
          <p:nvPr/>
        </p:nvSpPr>
        <p:spPr bwMode="auto">
          <a:xfrm>
            <a:off x="5595030" y="1082675"/>
            <a:ext cx="6592888" cy="5775325"/>
          </a:xfrm>
          <a:custGeom>
            <a:avLst/>
            <a:gdLst>
              <a:gd name="T0" fmla="*/ 4153 w 4153"/>
              <a:gd name="T1" fmla="*/ 3638 h 3638"/>
              <a:gd name="T2" fmla="*/ 0 w 4153"/>
              <a:gd name="T3" fmla="*/ 3638 h 3638"/>
              <a:gd name="T4" fmla="*/ 0 w 4153"/>
              <a:gd name="T5" fmla="*/ 2879 h 3638"/>
              <a:gd name="T6" fmla="*/ 4153 w 4153"/>
              <a:gd name="T7" fmla="*/ 0 h 3638"/>
              <a:gd name="T8" fmla="*/ 4153 w 4153"/>
              <a:gd name="T9" fmla="*/ 3638 h 3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3" h="3638">
                <a:moveTo>
                  <a:pt x="4153" y="3638"/>
                </a:moveTo>
                <a:lnTo>
                  <a:pt x="0" y="3638"/>
                </a:lnTo>
                <a:lnTo>
                  <a:pt x="0" y="2879"/>
                </a:lnTo>
                <a:lnTo>
                  <a:pt x="4153" y="0"/>
                </a:lnTo>
                <a:lnTo>
                  <a:pt x="4153" y="3638"/>
                </a:lnTo>
                <a:close/>
              </a:path>
            </a:pathLst>
          </a:custGeom>
          <a:solidFill>
            <a:srgbClr val="B5B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Freeform 36"/>
          <p:cNvSpPr>
            <a:spLocks noEditPoints="1"/>
          </p:cNvSpPr>
          <p:nvPr/>
        </p:nvSpPr>
        <p:spPr bwMode="auto">
          <a:xfrm>
            <a:off x="11274426" y="4044950"/>
            <a:ext cx="461963" cy="461963"/>
          </a:xfrm>
          <a:custGeom>
            <a:avLst/>
            <a:gdLst>
              <a:gd name="T0" fmla="*/ 277 w 554"/>
              <a:gd name="T1" fmla="*/ 0 h 555"/>
              <a:gd name="T2" fmla="*/ 0 w 554"/>
              <a:gd name="T3" fmla="*/ 277 h 555"/>
              <a:gd name="T4" fmla="*/ 277 w 554"/>
              <a:gd name="T5" fmla="*/ 555 h 555"/>
              <a:gd name="T6" fmla="*/ 554 w 554"/>
              <a:gd name="T7" fmla="*/ 277 h 555"/>
              <a:gd name="T8" fmla="*/ 277 w 554"/>
              <a:gd name="T9" fmla="*/ 0 h 555"/>
              <a:gd name="T10" fmla="*/ 277 w 554"/>
              <a:gd name="T11" fmla="*/ 471 h 555"/>
              <a:gd name="T12" fmla="*/ 83 w 554"/>
              <a:gd name="T13" fmla="*/ 277 h 555"/>
              <a:gd name="T14" fmla="*/ 277 w 554"/>
              <a:gd name="T15" fmla="*/ 84 h 555"/>
              <a:gd name="T16" fmla="*/ 470 w 554"/>
              <a:gd name="T17" fmla="*/ 277 h 555"/>
              <a:gd name="T18" fmla="*/ 277 w 554"/>
              <a:gd name="T19" fmla="*/ 471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4" h="555">
                <a:moveTo>
                  <a:pt x="277" y="0"/>
                </a:moveTo>
                <a:cubicBezTo>
                  <a:pt x="124" y="0"/>
                  <a:pt x="0" y="125"/>
                  <a:pt x="0" y="277"/>
                </a:cubicBezTo>
                <a:cubicBezTo>
                  <a:pt x="0" y="430"/>
                  <a:pt x="124" y="555"/>
                  <a:pt x="277" y="555"/>
                </a:cubicBezTo>
                <a:cubicBezTo>
                  <a:pt x="430" y="555"/>
                  <a:pt x="554" y="430"/>
                  <a:pt x="554" y="277"/>
                </a:cubicBezTo>
                <a:cubicBezTo>
                  <a:pt x="554" y="125"/>
                  <a:pt x="430" y="0"/>
                  <a:pt x="277" y="0"/>
                </a:cubicBezTo>
                <a:close/>
                <a:moveTo>
                  <a:pt x="277" y="471"/>
                </a:moveTo>
                <a:cubicBezTo>
                  <a:pt x="170" y="471"/>
                  <a:pt x="83" y="384"/>
                  <a:pt x="83" y="277"/>
                </a:cubicBezTo>
                <a:cubicBezTo>
                  <a:pt x="83" y="171"/>
                  <a:pt x="170" y="84"/>
                  <a:pt x="277" y="84"/>
                </a:cubicBezTo>
                <a:cubicBezTo>
                  <a:pt x="384" y="84"/>
                  <a:pt x="470" y="171"/>
                  <a:pt x="470" y="277"/>
                </a:cubicBezTo>
                <a:cubicBezTo>
                  <a:pt x="470" y="384"/>
                  <a:pt x="384" y="471"/>
                  <a:pt x="277" y="471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Freeform 37"/>
          <p:cNvSpPr>
            <a:spLocks noEditPoints="1"/>
          </p:cNvSpPr>
          <p:nvPr/>
        </p:nvSpPr>
        <p:spPr bwMode="auto">
          <a:xfrm>
            <a:off x="11274426" y="3406775"/>
            <a:ext cx="461963" cy="461963"/>
          </a:xfrm>
          <a:custGeom>
            <a:avLst/>
            <a:gdLst>
              <a:gd name="T0" fmla="*/ 277 w 554"/>
              <a:gd name="T1" fmla="*/ 0 h 554"/>
              <a:gd name="T2" fmla="*/ 0 w 554"/>
              <a:gd name="T3" fmla="*/ 277 h 554"/>
              <a:gd name="T4" fmla="*/ 277 w 554"/>
              <a:gd name="T5" fmla="*/ 554 h 554"/>
              <a:gd name="T6" fmla="*/ 554 w 554"/>
              <a:gd name="T7" fmla="*/ 277 h 554"/>
              <a:gd name="T8" fmla="*/ 277 w 554"/>
              <a:gd name="T9" fmla="*/ 0 h 554"/>
              <a:gd name="T10" fmla="*/ 277 w 554"/>
              <a:gd name="T11" fmla="*/ 470 h 554"/>
              <a:gd name="T12" fmla="*/ 83 w 554"/>
              <a:gd name="T13" fmla="*/ 277 h 554"/>
              <a:gd name="T14" fmla="*/ 277 w 554"/>
              <a:gd name="T15" fmla="*/ 83 h 554"/>
              <a:gd name="T16" fmla="*/ 470 w 554"/>
              <a:gd name="T17" fmla="*/ 277 h 554"/>
              <a:gd name="T18" fmla="*/ 277 w 554"/>
              <a:gd name="T19" fmla="*/ 470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4" h="554">
                <a:moveTo>
                  <a:pt x="277" y="0"/>
                </a:moveTo>
                <a:cubicBezTo>
                  <a:pt x="124" y="0"/>
                  <a:pt x="0" y="124"/>
                  <a:pt x="0" y="277"/>
                </a:cubicBezTo>
                <a:cubicBezTo>
                  <a:pt x="0" y="430"/>
                  <a:pt x="124" y="554"/>
                  <a:pt x="277" y="554"/>
                </a:cubicBezTo>
                <a:cubicBezTo>
                  <a:pt x="430" y="554"/>
                  <a:pt x="554" y="430"/>
                  <a:pt x="554" y="277"/>
                </a:cubicBezTo>
                <a:cubicBezTo>
                  <a:pt x="554" y="124"/>
                  <a:pt x="430" y="0"/>
                  <a:pt x="277" y="0"/>
                </a:cubicBezTo>
                <a:close/>
                <a:moveTo>
                  <a:pt x="277" y="470"/>
                </a:moveTo>
                <a:cubicBezTo>
                  <a:pt x="170" y="470"/>
                  <a:pt x="83" y="384"/>
                  <a:pt x="83" y="277"/>
                </a:cubicBezTo>
                <a:cubicBezTo>
                  <a:pt x="83" y="170"/>
                  <a:pt x="170" y="83"/>
                  <a:pt x="277" y="83"/>
                </a:cubicBezTo>
                <a:cubicBezTo>
                  <a:pt x="384" y="83"/>
                  <a:pt x="470" y="170"/>
                  <a:pt x="470" y="277"/>
                </a:cubicBezTo>
                <a:cubicBezTo>
                  <a:pt x="470" y="384"/>
                  <a:pt x="384" y="470"/>
                  <a:pt x="277" y="470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Freeform 38"/>
          <p:cNvSpPr>
            <a:spLocks noEditPoints="1"/>
          </p:cNvSpPr>
          <p:nvPr/>
        </p:nvSpPr>
        <p:spPr bwMode="auto">
          <a:xfrm>
            <a:off x="11274426" y="2767013"/>
            <a:ext cx="461963" cy="461963"/>
          </a:xfrm>
          <a:custGeom>
            <a:avLst/>
            <a:gdLst>
              <a:gd name="T0" fmla="*/ 277 w 554"/>
              <a:gd name="T1" fmla="*/ 554 h 554"/>
              <a:gd name="T2" fmla="*/ 460 w 554"/>
              <a:gd name="T3" fmla="*/ 485 h 554"/>
              <a:gd name="T4" fmla="*/ 554 w 554"/>
              <a:gd name="T5" fmla="*/ 277 h 554"/>
              <a:gd name="T6" fmla="*/ 277 w 554"/>
              <a:gd name="T7" fmla="*/ 0 h 554"/>
              <a:gd name="T8" fmla="*/ 100 w 554"/>
              <a:gd name="T9" fmla="*/ 64 h 554"/>
              <a:gd name="T10" fmla="*/ 0 w 554"/>
              <a:gd name="T11" fmla="*/ 277 h 554"/>
              <a:gd name="T12" fmla="*/ 277 w 554"/>
              <a:gd name="T13" fmla="*/ 554 h 554"/>
              <a:gd name="T14" fmla="*/ 470 w 554"/>
              <a:gd name="T15" fmla="*/ 277 h 554"/>
              <a:gd name="T16" fmla="*/ 433 w 554"/>
              <a:gd name="T17" fmla="*/ 392 h 554"/>
              <a:gd name="T18" fmla="*/ 180 w 554"/>
              <a:gd name="T19" fmla="*/ 110 h 554"/>
              <a:gd name="T20" fmla="*/ 277 w 554"/>
              <a:gd name="T21" fmla="*/ 84 h 554"/>
              <a:gd name="T22" fmla="*/ 470 w 554"/>
              <a:gd name="T23" fmla="*/ 277 h 554"/>
              <a:gd name="T24" fmla="*/ 118 w 554"/>
              <a:gd name="T25" fmla="*/ 166 h 554"/>
              <a:gd name="T26" fmla="*/ 370 w 554"/>
              <a:gd name="T27" fmla="*/ 447 h 554"/>
              <a:gd name="T28" fmla="*/ 277 w 554"/>
              <a:gd name="T29" fmla="*/ 471 h 554"/>
              <a:gd name="T30" fmla="*/ 83 w 554"/>
              <a:gd name="T31" fmla="*/ 277 h 554"/>
              <a:gd name="T32" fmla="*/ 118 w 554"/>
              <a:gd name="T33" fmla="*/ 166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54" h="554">
                <a:moveTo>
                  <a:pt x="277" y="554"/>
                </a:moveTo>
                <a:cubicBezTo>
                  <a:pt x="344" y="554"/>
                  <a:pt x="409" y="530"/>
                  <a:pt x="460" y="485"/>
                </a:cubicBezTo>
                <a:cubicBezTo>
                  <a:pt x="520" y="433"/>
                  <a:pt x="554" y="357"/>
                  <a:pt x="554" y="277"/>
                </a:cubicBezTo>
                <a:cubicBezTo>
                  <a:pt x="554" y="124"/>
                  <a:pt x="430" y="0"/>
                  <a:pt x="277" y="0"/>
                </a:cubicBezTo>
                <a:cubicBezTo>
                  <a:pt x="212" y="0"/>
                  <a:pt x="150" y="23"/>
                  <a:pt x="100" y="64"/>
                </a:cubicBezTo>
                <a:cubicBezTo>
                  <a:pt x="36" y="117"/>
                  <a:pt x="0" y="194"/>
                  <a:pt x="0" y="277"/>
                </a:cubicBezTo>
                <a:cubicBezTo>
                  <a:pt x="0" y="430"/>
                  <a:pt x="124" y="554"/>
                  <a:pt x="277" y="554"/>
                </a:cubicBezTo>
                <a:close/>
                <a:moveTo>
                  <a:pt x="470" y="277"/>
                </a:moveTo>
                <a:cubicBezTo>
                  <a:pt x="470" y="319"/>
                  <a:pt x="457" y="359"/>
                  <a:pt x="433" y="392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209" y="93"/>
                  <a:pt x="243" y="84"/>
                  <a:pt x="277" y="84"/>
                </a:cubicBezTo>
                <a:cubicBezTo>
                  <a:pt x="384" y="84"/>
                  <a:pt x="470" y="171"/>
                  <a:pt x="470" y="277"/>
                </a:cubicBezTo>
                <a:close/>
                <a:moveTo>
                  <a:pt x="118" y="166"/>
                </a:moveTo>
                <a:cubicBezTo>
                  <a:pt x="370" y="447"/>
                  <a:pt x="370" y="447"/>
                  <a:pt x="370" y="447"/>
                </a:cubicBezTo>
                <a:cubicBezTo>
                  <a:pt x="341" y="462"/>
                  <a:pt x="310" y="471"/>
                  <a:pt x="277" y="471"/>
                </a:cubicBezTo>
                <a:cubicBezTo>
                  <a:pt x="170" y="471"/>
                  <a:pt x="83" y="384"/>
                  <a:pt x="83" y="277"/>
                </a:cubicBezTo>
                <a:cubicBezTo>
                  <a:pt x="83" y="237"/>
                  <a:pt x="96" y="198"/>
                  <a:pt x="118" y="166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11471276" y="4079875"/>
            <a:ext cx="69850" cy="392113"/>
          </a:xfrm>
          <a:prstGeom prst="rect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Freeform 40"/>
          <p:cNvSpPr>
            <a:spLocks noEditPoints="1"/>
          </p:cNvSpPr>
          <p:nvPr/>
        </p:nvSpPr>
        <p:spPr bwMode="auto">
          <a:xfrm>
            <a:off x="9053513" y="5668963"/>
            <a:ext cx="406400" cy="406400"/>
          </a:xfrm>
          <a:custGeom>
            <a:avLst/>
            <a:gdLst>
              <a:gd name="T0" fmla="*/ 244 w 487"/>
              <a:gd name="T1" fmla="*/ 487 h 487"/>
              <a:gd name="T2" fmla="*/ 0 w 487"/>
              <a:gd name="T3" fmla="*/ 243 h 487"/>
              <a:gd name="T4" fmla="*/ 244 w 487"/>
              <a:gd name="T5" fmla="*/ 0 h 487"/>
              <a:gd name="T6" fmla="*/ 487 w 487"/>
              <a:gd name="T7" fmla="*/ 243 h 487"/>
              <a:gd name="T8" fmla="*/ 244 w 487"/>
              <a:gd name="T9" fmla="*/ 487 h 487"/>
              <a:gd name="T10" fmla="*/ 244 w 487"/>
              <a:gd name="T11" fmla="*/ 83 h 487"/>
              <a:gd name="T12" fmla="*/ 84 w 487"/>
              <a:gd name="T13" fmla="*/ 243 h 487"/>
              <a:gd name="T14" fmla="*/ 244 w 487"/>
              <a:gd name="T15" fmla="*/ 404 h 487"/>
              <a:gd name="T16" fmla="*/ 404 w 487"/>
              <a:gd name="T17" fmla="*/ 243 h 487"/>
              <a:gd name="T18" fmla="*/ 244 w 487"/>
              <a:gd name="T19" fmla="*/ 83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7" h="487">
                <a:moveTo>
                  <a:pt x="244" y="487"/>
                </a:moveTo>
                <a:cubicBezTo>
                  <a:pt x="109" y="487"/>
                  <a:pt x="0" y="378"/>
                  <a:pt x="0" y="243"/>
                </a:cubicBezTo>
                <a:cubicBezTo>
                  <a:pt x="0" y="109"/>
                  <a:pt x="109" y="0"/>
                  <a:pt x="244" y="0"/>
                </a:cubicBezTo>
                <a:cubicBezTo>
                  <a:pt x="378" y="0"/>
                  <a:pt x="487" y="109"/>
                  <a:pt x="487" y="243"/>
                </a:cubicBezTo>
                <a:cubicBezTo>
                  <a:pt x="487" y="378"/>
                  <a:pt x="378" y="487"/>
                  <a:pt x="244" y="487"/>
                </a:cubicBezTo>
                <a:close/>
                <a:moveTo>
                  <a:pt x="244" y="83"/>
                </a:moveTo>
                <a:cubicBezTo>
                  <a:pt x="155" y="83"/>
                  <a:pt x="84" y="155"/>
                  <a:pt x="84" y="243"/>
                </a:cubicBezTo>
                <a:cubicBezTo>
                  <a:pt x="84" y="332"/>
                  <a:pt x="155" y="404"/>
                  <a:pt x="244" y="404"/>
                </a:cubicBezTo>
                <a:cubicBezTo>
                  <a:pt x="332" y="404"/>
                  <a:pt x="404" y="332"/>
                  <a:pt x="404" y="243"/>
                </a:cubicBezTo>
                <a:cubicBezTo>
                  <a:pt x="404" y="155"/>
                  <a:pt x="332" y="83"/>
                  <a:pt x="244" y="83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Freeform 41"/>
          <p:cNvSpPr>
            <a:spLocks noEditPoints="1"/>
          </p:cNvSpPr>
          <p:nvPr/>
        </p:nvSpPr>
        <p:spPr bwMode="auto">
          <a:xfrm>
            <a:off x="5216640" y="4492625"/>
            <a:ext cx="180975" cy="179388"/>
          </a:xfrm>
          <a:custGeom>
            <a:avLst/>
            <a:gdLst>
              <a:gd name="T0" fmla="*/ 108 w 216"/>
              <a:gd name="T1" fmla="*/ 215 h 215"/>
              <a:gd name="T2" fmla="*/ 0 w 216"/>
              <a:gd name="T3" fmla="*/ 107 h 215"/>
              <a:gd name="T4" fmla="*/ 108 w 216"/>
              <a:gd name="T5" fmla="*/ 0 h 215"/>
              <a:gd name="T6" fmla="*/ 216 w 216"/>
              <a:gd name="T7" fmla="*/ 107 h 215"/>
              <a:gd name="T8" fmla="*/ 108 w 216"/>
              <a:gd name="T9" fmla="*/ 215 h 215"/>
              <a:gd name="T10" fmla="*/ 108 w 216"/>
              <a:gd name="T11" fmla="*/ 83 h 215"/>
              <a:gd name="T12" fmla="*/ 84 w 216"/>
              <a:gd name="T13" fmla="*/ 107 h 215"/>
              <a:gd name="T14" fmla="*/ 108 w 216"/>
              <a:gd name="T15" fmla="*/ 132 h 215"/>
              <a:gd name="T16" fmla="*/ 133 w 216"/>
              <a:gd name="T17" fmla="*/ 107 h 215"/>
              <a:gd name="T18" fmla="*/ 108 w 216"/>
              <a:gd name="T19" fmla="*/ 8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6" h="215">
                <a:moveTo>
                  <a:pt x="108" y="215"/>
                </a:moveTo>
                <a:cubicBezTo>
                  <a:pt x="49" y="215"/>
                  <a:pt x="0" y="167"/>
                  <a:pt x="0" y="107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7"/>
                </a:cubicBezTo>
                <a:cubicBezTo>
                  <a:pt x="216" y="167"/>
                  <a:pt x="168" y="215"/>
                  <a:pt x="108" y="215"/>
                </a:cubicBezTo>
                <a:close/>
                <a:moveTo>
                  <a:pt x="108" y="83"/>
                </a:moveTo>
                <a:cubicBezTo>
                  <a:pt x="95" y="83"/>
                  <a:pt x="84" y="94"/>
                  <a:pt x="84" y="107"/>
                </a:cubicBezTo>
                <a:cubicBezTo>
                  <a:pt x="84" y="121"/>
                  <a:pt x="95" y="132"/>
                  <a:pt x="108" y="132"/>
                </a:cubicBezTo>
                <a:cubicBezTo>
                  <a:pt x="122" y="132"/>
                  <a:pt x="133" y="121"/>
                  <a:pt x="133" y="107"/>
                </a:cubicBezTo>
                <a:cubicBezTo>
                  <a:pt x="133" y="94"/>
                  <a:pt x="122" y="83"/>
                  <a:pt x="108" y="83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Oval 42"/>
          <p:cNvSpPr>
            <a:spLocks noChangeArrowheads="1"/>
          </p:cNvSpPr>
          <p:nvPr/>
        </p:nvSpPr>
        <p:spPr bwMode="auto">
          <a:xfrm>
            <a:off x="8172451" y="6172200"/>
            <a:ext cx="111125" cy="109538"/>
          </a:xfrm>
          <a:prstGeom prst="ellipse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Oval 43"/>
          <p:cNvSpPr>
            <a:spLocks noChangeArrowheads="1"/>
          </p:cNvSpPr>
          <p:nvPr/>
        </p:nvSpPr>
        <p:spPr bwMode="auto">
          <a:xfrm>
            <a:off x="6319838" y="2339975"/>
            <a:ext cx="111125" cy="111125"/>
          </a:xfrm>
          <a:prstGeom prst="ellipse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Freeform 44"/>
          <p:cNvSpPr>
            <a:spLocks noEditPoints="1"/>
          </p:cNvSpPr>
          <p:nvPr/>
        </p:nvSpPr>
        <p:spPr bwMode="auto">
          <a:xfrm>
            <a:off x="2117840" y="4200525"/>
            <a:ext cx="271463" cy="271463"/>
          </a:xfrm>
          <a:custGeom>
            <a:avLst/>
            <a:gdLst>
              <a:gd name="T0" fmla="*/ 162 w 324"/>
              <a:gd name="T1" fmla="*/ 324 h 324"/>
              <a:gd name="T2" fmla="*/ 0 w 324"/>
              <a:gd name="T3" fmla="*/ 162 h 324"/>
              <a:gd name="T4" fmla="*/ 162 w 324"/>
              <a:gd name="T5" fmla="*/ 0 h 324"/>
              <a:gd name="T6" fmla="*/ 324 w 324"/>
              <a:gd name="T7" fmla="*/ 162 h 324"/>
              <a:gd name="T8" fmla="*/ 162 w 324"/>
              <a:gd name="T9" fmla="*/ 324 h 324"/>
              <a:gd name="T10" fmla="*/ 162 w 324"/>
              <a:gd name="T11" fmla="*/ 83 h 324"/>
              <a:gd name="T12" fmla="*/ 83 w 324"/>
              <a:gd name="T13" fmla="*/ 162 h 324"/>
              <a:gd name="T14" fmla="*/ 162 w 324"/>
              <a:gd name="T15" fmla="*/ 240 h 324"/>
              <a:gd name="T16" fmla="*/ 240 w 324"/>
              <a:gd name="T17" fmla="*/ 162 h 324"/>
              <a:gd name="T18" fmla="*/ 162 w 324"/>
              <a:gd name="T19" fmla="*/ 83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4" h="324">
                <a:moveTo>
                  <a:pt x="162" y="324"/>
                </a:moveTo>
                <a:cubicBezTo>
                  <a:pt x="72" y="324"/>
                  <a:pt x="0" y="251"/>
                  <a:pt x="0" y="162"/>
                </a:cubicBezTo>
                <a:cubicBezTo>
                  <a:pt x="0" y="73"/>
                  <a:pt x="72" y="0"/>
                  <a:pt x="162" y="0"/>
                </a:cubicBezTo>
                <a:cubicBezTo>
                  <a:pt x="251" y="0"/>
                  <a:pt x="324" y="73"/>
                  <a:pt x="324" y="162"/>
                </a:cubicBezTo>
                <a:cubicBezTo>
                  <a:pt x="324" y="251"/>
                  <a:pt x="251" y="324"/>
                  <a:pt x="162" y="324"/>
                </a:cubicBezTo>
                <a:close/>
                <a:moveTo>
                  <a:pt x="162" y="83"/>
                </a:moveTo>
                <a:cubicBezTo>
                  <a:pt x="119" y="83"/>
                  <a:pt x="83" y="119"/>
                  <a:pt x="83" y="162"/>
                </a:cubicBezTo>
                <a:cubicBezTo>
                  <a:pt x="83" y="205"/>
                  <a:pt x="119" y="240"/>
                  <a:pt x="162" y="240"/>
                </a:cubicBezTo>
                <a:cubicBezTo>
                  <a:pt x="205" y="240"/>
                  <a:pt x="240" y="205"/>
                  <a:pt x="240" y="162"/>
                </a:cubicBezTo>
                <a:cubicBezTo>
                  <a:pt x="240" y="119"/>
                  <a:pt x="205" y="83"/>
                  <a:pt x="162" y="83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Freeform 45"/>
          <p:cNvSpPr>
            <a:spLocks noEditPoints="1"/>
          </p:cNvSpPr>
          <p:nvPr/>
        </p:nvSpPr>
        <p:spPr bwMode="auto">
          <a:xfrm>
            <a:off x="7759701" y="4718050"/>
            <a:ext cx="296863" cy="296863"/>
          </a:xfrm>
          <a:custGeom>
            <a:avLst/>
            <a:gdLst>
              <a:gd name="T0" fmla="*/ 177 w 355"/>
              <a:gd name="T1" fmla="*/ 355 h 355"/>
              <a:gd name="T2" fmla="*/ 0 w 355"/>
              <a:gd name="T3" fmla="*/ 178 h 355"/>
              <a:gd name="T4" fmla="*/ 177 w 355"/>
              <a:gd name="T5" fmla="*/ 0 h 355"/>
              <a:gd name="T6" fmla="*/ 355 w 355"/>
              <a:gd name="T7" fmla="*/ 178 h 355"/>
              <a:gd name="T8" fmla="*/ 177 w 355"/>
              <a:gd name="T9" fmla="*/ 355 h 355"/>
              <a:gd name="T10" fmla="*/ 177 w 355"/>
              <a:gd name="T11" fmla="*/ 84 h 355"/>
              <a:gd name="T12" fmla="*/ 83 w 355"/>
              <a:gd name="T13" fmla="*/ 178 h 355"/>
              <a:gd name="T14" fmla="*/ 177 w 355"/>
              <a:gd name="T15" fmla="*/ 272 h 355"/>
              <a:gd name="T16" fmla="*/ 271 w 355"/>
              <a:gd name="T17" fmla="*/ 178 h 355"/>
              <a:gd name="T18" fmla="*/ 177 w 355"/>
              <a:gd name="T19" fmla="*/ 84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5" h="355">
                <a:moveTo>
                  <a:pt x="177" y="355"/>
                </a:moveTo>
                <a:cubicBezTo>
                  <a:pt x="79" y="355"/>
                  <a:pt x="0" y="275"/>
                  <a:pt x="0" y="178"/>
                </a:cubicBezTo>
                <a:cubicBezTo>
                  <a:pt x="0" y="80"/>
                  <a:pt x="79" y="0"/>
                  <a:pt x="177" y="0"/>
                </a:cubicBezTo>
                <a:cubicBezTo>
                  <a:pt x="275" y="0"/>
                  <a:pt x="355" y="80"/>
                  <a:pt x="355" y="178"/>
                </a:cubicBezTo>
                <a:cubicBezTo>
                  <a:pt x="355" y="275"/>
                  <a:pt x="275" y="355"/>
                  <a:pt x="177" y="355"/>
                </a:cubicBezTo>
                <a:close/>
                <a:moveTo>
                  <a:pt x="177" y="84"/>
                </a:moveTo>
                <a:cubicBezTo>
                  <a:pt x="125" y="84"/>
                  <a:pt x="83" y="126"/>
                  <a:pt x="83" y="178"/>
                </a:cubicBezTo>
                <a:cubicBezTo>
                  <a:pt x="83" y="229"/>
                  <a:pt x="125" y="272"/>
                  <a:pt x="177" y="272"/>
                </a:cubicBezTo>
                <a:cubicBezTo>
                  <a:pt x="229" y="272"/>
                  <a:pt x="271" y="229"/>
                  <a:pt x="271" y="178"/>
                </a:cubicBezTo>
                <a:cubicBezTo>
                  <a:pt x="271" y="126"/>
                  <a:pt x="229" y="84"/>
                  <a:pt x="177" y="84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任意多边形: 形状 128"/>
          <p:cNvSpPr/>
          <p:nvPr/>
        </p:nvSpPr>
        <p:spPr bwMode="auto">
          <a:xfrm>
            <a:off x="7872412" y="2184399"/>
            <a:ext cx="3165476" cy="4435476"/>
          </a:xfrm>
          <a:custGeom>
            <a:avLst/>
            <a:gdLst>
              <a:gd name="connsiteX0" fmla="*/ 2441576 w 3165476"/>
              <a:gd name="connsiteY0" fmla="*/ 0 h 4435476"/>
              <a:gd name="connsiteX1" fmla="*/ 3165476 w 3165476"/>
              <a:gd name="connsiteY1" fmla="*/ 4435475 h 4435476"/>
              <a:gd name="connsiteX2" fmla="*/ 1814361 w 3165476"/>
              <a:gd name="connsiteY2" fmla="*/ 1804523 h 4435476"/>
              <a:gd name="connsiteX3" fmla="*/ 1814360 w 3165476"/>
              <a:gd name="connsiteY3" fmla="*/ 1804525 h 4435476"/>
              <a:gd name="connsiteX4" fmla="*/ 3165475 w 3165476"/>
              <a:gd name="connsiteY4" fmla="*/ 4435476 h 4435476"/>
              <a:gd name="connsiteX5" fmla="*/ 17776 w 3165476"/>
              <a:gd name="connsiteY5" fmla="*/ 1743988 h 4435476"/>
              <a:gd name="connsiteX6" fmla="*/ 0 w 3165476"/>
              <a:gd name="connsiteY6" fmla="*/ 1743302 h 4435476"/>
              <a:gd name="connsiteX7" fmla="*/ 3903 w 3165476"/>
              <a:gd name="connsiteY7" fmla="*/ 1732126 h 4435476"/>
              <a:gd name="connsiteX8" fmla="*/ 0 w 3165476"/>
              <a:gd name="connsiteY8" fmla="*/ 1728788 h 4435476"/>
              <a:gd name="connsiteX9" fmla="*/ 5002 w 3165476"/>
              <a:gd name="connsiteY9" fmla="*/ 1728981 h 4435476"/>
              <a:gd name="connsiteX10" fmla="*/ 604837 w 3165476"/>
              <a:gd name="connsiteY10" fmla="*/ 11339 h 4435476"/>
              <a:gd name="connsiteX11" fmla="*/ 2436493 w 3165476"/>
              <a:gd name="connsiteY11" fmla="*/ 14505 h 443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65476" h="4435476">
                <a:moveTo>
                  <a:pt x="2441576" y="0"/>
                </a:moveTo>
                <a:lnTo>
                  <a:pt x="3165476" y="4435475"/>
                </a:lnTo>
                <a:lnTo>
                  <a:pt x="1814361" y="1804523"/>
                </a:lnTo>
                <a:lnTo>
                  <a:pt x="1814360" y="1804525"/>
                </a:lnTo>
                <a:lnTo>
                  <a:pt x="3165475" y="4435476"/>
                </a:lnTo>
                <a:lnTo>
                  <a:pt x="17776" y="1743988"/>
                </a:lnTo>
                <a:lnTo>
                  <a:pt x="0" y="1743302"/>
                </a:lnTo>
                <a:lnTo>
                  <a:pt x="3903" y="1732126"/>
                </a:lnTo>
                <a:lnTo>
                  <a:pt x="0" y="1728788"/>
                </a:lnTo>
                <a:lnTo>
                  <a:pt x="5002" y="1728981"/>
                </a:lnTo>
                <a:lnTo>
                  <a:pt x="604837" y="11339"/>
                </a:lnTo>
                <a:lnTo>
                  <a:pt x="2436493" y="14505"/>
                </a:lnTo>
                <a:close/>
              </a:path>
            </a:pathLst>
          </a:custGeom>
          <a:solidFill>
            <a:srgbClr val="878B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Freeform 49"/>
          <p:cNvSpPr/>
          <p:nvPr/>
        </p:nvSpPr>
        <p:spPr bwMode="auto">
          <a:xfrm>
            <a:off x="3032126" y="2228850"/>
            <a:ext cx="220663" cy="222250"/>
          </a:xfrm>
          <a:custGeom>
            <a:avLst/>
            <a:gdLst>
              <a:gd name="T0" fmla="*/ 139 w 139"/>
              <a:gd name="T1" fmla="*/ 48 h 140"/>
              <a:gd name="T2" fmla="*/ 91 w 139"/>
              <a:gd name="T3" fmla="*/ 48 h 140"/>
              <a:gd name="T4" fmla="*/ 91 w 139"/>
              <a:gd name="T5" fmla="*/ 0 h 140"/>
              <a:gd name="T6" fmla="*/ 48 w 139"/>
              <a:gd name="T7" fmla="*/ 0 h 140"/>
              <a:gd name="T8" fmla="*/ 48 w 139"/>
              <a:gd name="T9" fmla="*/ 48 h 140"/>
              <a:gd name="T10" fmla="*/ 0 w 139"/>
              <a:gd name="T11" fmla="*/ 48 h 140"/>
              <a:gd name="T12" fmla="*/ 0 w 139"/>
              <a:gd name="T13" fmla="*/ 92 h 140"/>
              <a:gd name="T14" fmla="*/ 48 w 139"/>
              <a:gd name="T15" fmla="*/ 92 h 140"/>
              <a:gd name="T16" fmla="*/ 48 w 139"/>
              <a:gd name="T17" fmla="*/ 140 h 140"/>
              <a:gd name="T18" fmla="*/ 91 w 139"/>
              <a:gd name="T19" fmla="*/ 140 h 140"/>
              <a:gd name="T20" fmla="*/ 91 w 139"/>
              <a:gd name="T21" fmla="*/ 92 h 140"/>
              <a:gd name="T22" fmla="*/ 139 w 139"/>
              <a:gd name="T23" fmla="*/ 92 h 140"/>
              <a:gd name="T24" fmla="*/ 139 w 139"/>
              <a:gd name="T25" fmla="*/ 4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9" h="140">
                <a:moveTo>
                  <a:pt x="139" y="48"/>
                </a:moveTo>
                <a:lnTo>
                  <a:pt x="91" y="48"/>
                </a:lnTo>
                <a:lnTo>
                  <a:pt x="91" y="0"/>
                </a:lnTo>
                <a:lnTo>
                  <a:pt x="48" y="0"/>
                </a:lnTo>
                <a:lnTo>
                  <a:pt x="48" y="48"/>
                </a:lnTo>
                <a:lnTo>
                  <a:pt x="0" y="48"/>
                </a:lnTo>
                <a:lnTo>
                  <a:pt x="0" y="92"/>
                </a:lnTo>
                <a:lnTo>
                  <a:pt x="48" y="92"/>
                </a:lnTo>
                <a:lnTo>
                  <a:pt x="48" y="140"/>
                </a:lnTo>
                <a:lnTo>
                  <a:pt x="91" y="140"/>
                </a:lnTo>
                <a:lnTo>
                  <a:pt x="91" y="92"/>
                </a:lnTo>
                <a:lnTo>
                  <a:pt x="139" y="92"/>
                </a:lnTo>
                <a:lnTo>
                  <a:pt x="139" y="48"/>
                </a:ln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Freeform 50"/>
          <p:cNvSpPr/>
          <p:nvPr/>
        </p:nvSpPr>
        <p:spPr bwMode="auto">
          <a:xfrm>
            <a:off x="11393488" y="5434013"/>
            <a:ext cx="220663" cy="219075"/>
          </a:xfrm>
          <a:custGeom>
            <a:avLst/>
            <a:gdLst>
              <a:gd name="T0" fmla="*/ 139 w 139"/>
              <a:gd name="T1" fmla="*/ 47 h 138"/>
              <a:gd name="T2" fmla="*/ 92 w 139"/>
              <a:gd name="T3" fmla="*/ 47 h 138"/>
              <a:gd name="T4" fmla="*/ 92 w 139"/>
              <a:gd name="T5" fmla="*/ 0 h 138"/>
              <a:gd name="T6" fmla="*/ 48 w 139"/>
              <a:gd name="T7" fmla="*/ 0 h 138"/>
              <a:gd name="T8" fmla="*/ 48 w 139"/>
              <a:gd name="T9" fmla="*/ 47 h 138"/>
              <a:gd name="T10" fmla="*/ 0 w 139"/>
              <a:gd name="T11" fmla="*/ 47 h 138"/>
              <a:gd name="T12" fmla="*/ 0 w 139"/>
              <a:gd name="T13" fmla="*/ 91 h 138"/>
              <a:gd name="T14" fmla="*/ 48 w 139"/>
              <a:gd name="T15" fmla="*/ 91 h 138"/>
              <a:gd name="T16" fmla="*/ 48 w 139"/>
              <a:gd name="T17" fmla="*/ 138 h 138"/>
              <a:gd name="T18" fmla="*/ 92 w 139"/>
              <a:gd name="T19" fmla="*/ 138 h 138"/>
              <a:gd name="T20" fmla="*/ 92 w 139"/>
              <a:gd name="T21" fmla="*/ 91 h 138"/>
              <a:gd name="T22" fmla="*/ 139 w 139"/>
              <a:gd name="T23" fmla="*/ 91 h 138"/>
              <a:gd name="T24" fmla="*/ 139 w 139"/>
              <a:gd name="T25" fmla="*/ 47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9" h="138">
                <a:moveTo>
                  <a:pt x="139" y="47"/>
                </a:moveTo>
                <a:lnTo>
                  <a:pt x="92" y="47"/>
                </a:lnTo>
                <a:lnTo>
                  <a:pt x="92" y="0"/>
                </a:lnTo>
                <a:lnTo>
                  <a:pt x="48" y="0"/>
                </a:lnTo>
                <a:lnTo>
                  <a:pt x="48" y="47"/>
                </a:lnTo>
                <a:lnTo>
                  <a:pt x="0" y="47"/>
                </a:lnTo>
                <a:lnTo>
                  <a:pt x="0" y="91"/>
                </a:lnTo>
                <a:lnTo>
                  <a:pt x="48" y="91"/>
                </a:lnTo>
                <a:lnTo>
                  <a:pt x="48" y="138"/>
                </a:lnTo>
                <a:lnTo>
                  <a:pt x="92" y="138"/>
                </a:lnTo>
                <a:lnTo>
                  <a:pt x="92" y="91"/>
                </a:lnTo>
                <a:lnTo>
                  <a:pt x="139" y="91"/>
                </a:lnTo>
                <a:lnTo>
                  <a:pt x="139" y="47"/>
                </a:ln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7708901" y="1398588"/>
            <a:ext cx="3255963" cy="4560888"/>
            <a:chOff x="7708901" y="1398588"/>
            <a:chExt cx="3255963" cy="4560888"/>
          </a:xfrm>
        </p:grpSpPr>
        <p:sp>
          <p:nvSpPr>
            <p:cNvPr id="54" name="Freeform 51"/>
            <p:cNvSpPr/>
            <p:nvPr/>
          </p:nvSpPr>
          <p:spPr bwMode="auto">
            <a:xfrm>
              <a:off x="9561513" y="1435100"/>
              <a:ext cx="1354138" cy="4437063"/>
            </a:xfrm>
            <a:custGeom>
              <a:avLst/>
              <a:gdLst>
                <a:gd name="T0" fmla="*/ 397 w 853"/>
                <a:gd name="T1" fmla="*/ 0 h 2795"/>
                <a:gd name="T2" fmla="*/ 853 w 853"/>
                <a:gd name="T3" fmla="*/ 2795 h 2795"/>
                <a:gd name="T4" fmla="*/ 0 w 853"/>
                <a:gd name="T5" fmla="*/ 1133 h 2795"/>
                <a:gd name="T6" fmla="*/ 397 w 853"/>
                <a:gd name="T7" fmla="*/ 0 h 2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3" h="2795">
                  <a:moveTo>
                    <a:pt x="397" y="0"/>
                  </a:moveTo>
                  <a:lnTo>
                    <a:pt x="853" y="2795"/>
                  </a:lnTo>
                  <a:lnTo>
                    <a:pt x="0" y="11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9B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7748588" y="3163888"/>
              <a:ext cx="3167063" cy="2708275"/>
            </a:xfrm>
            <a:custGeom>
              <a:avLst/>
              <a:gdLst>
                <a:gd name="T0" fmla="*/ 1995 w 1995"/>
                <a:gd name="T1" fmla="*/ 1706 h 1706"/>
                <a:gd name="T2" fmla="*/ 0 w 1995"/>
                <a:gd name="T3" fmla="*/ 0 h 1706"/>
                <a:gd name="T4" fmla="*/ 1142 w 1995"/>
                <a:gd name="T5" fmla="*/ 44 h 1706"/>
                <a:gd name="T6" fmla="*/ 1995 w 1995"/>
                <a:gd name="T7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5" h="1706">
                  <a:moveTo>
                    <a:pt x="1995" y="1706"/>
                  </a:moveTo>
                  <a:lnTo>
                    <a:pt x="0" y="0"/>
                  </a:lnTo>
                  <a:lnTo>
                    <a:pt x="1142" y="44"/>
                  </a:lnTo>
                  <a:lnTo>
                    <a:pt x="1995" y="1706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7748588" y="1433513"/>
              <a:ext cx="2443163" cy="1800225"/>
            </a:xfrm>
            <a:custGeom>
              <a:avLst/>
              <a:gdLst>
                <a:gd name="T0" fmla="*/ 1539 w 1539"/>
                <a:gd name="T1" fmla="*/ 1 h 1134"/>
                <a:gd name="T2" fmla="*/ 1142 w 1539"/>
                <a:gd name="T3" fmla="*/ 1134 h 1134"/>
                <a:gd name="T4" fmla="*/ 0 w 1539"/>
                <a:gd name="T5" fmla="*/ 1090 h 1134"/>
                <a:gd name="T6" fmla="*/ 382 w 1539"/>
                <a:gd name="T7" fmla="*/ 0 h 1134"/>
                <a:gd name="T8" fmla="*/ 1539 w 1539"/>
                <a:gd name="T9" fmla="*/ 1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9" h="1134">
                  <a:moveTo>
                    <a:pt x="1539" y="1"/>
                  </a:moveTo>
                  <a:lnTo>
                    <a:pt x="1142" y="1134"/>
                  </a:lnTo>
                  <a:lnTo>
                    <a:pt x="0" y="1090"/>
                  </a:lnTo>
                  <a:lnTo>
                    <a:pt x="382" y="0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A1D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>
              <a:spLocks noEditPoints="1"/>
            </p:cNvSpPr>
            <p:nvPr/>
          </p:nvSpPr>
          <p:spPr bwMode="auto">
            <a:xfrm>
              <a:off x="7708901" y="1398588"/>
              <a:ext cx="3255963" cy="4560888"/>
            </a:xfrm>
            <a:custGeom>
              <a:avLst/>
              <a:gdLst>
                <a:gd name="T0" fmla="*/ 1582 w 2051"/>
                <a:gd name="T1" fmla="*/ 1 h 2873"/>
                <a:gd name="T2" fmla="*/ 392 w 2051"/>
                <a:gd name="T3" fmla="*/ 0 h 2873"/>
                <a:gd name="T4" fmla="*/ 0 w 2051"/>
                <a:gd name="T5" fmla="*/ 1119 h 2873"/>
                <a:gd name="T6" fmla="*/ 2051 w 2051"/>
                <a:gd name="T7" fmla="*/ 2873 h 2873"/>
                <a:gd name="T8" fmla="*/ 1582 w 2051"/>
                <a:gd name="T9" fmla="*/ 1 h 2873"/>
                <a:gd name="T10" fmla="*/ 1153 w 2051"/>
                <a:gd name="T11" fmla="*/ 1178 h 2873"/>
                <a:gd name="T12" fmla="*/ 1949 w 2051"/>
                <a:gd name="T13" fmla="*/ 2729 h 2873"/>
                <a:gd name="T14" fmla="*/ 88 w 2051"/>
                <a:gd name="T15" fmla="*/ 1137 h 2873"/>
                <a:gd name="T16" fmla="*/ 1153 w 2051"/>
                <a:gd name="T17" fmla="*/ 1178 h 2873"/>
                <a:gd name="T18" fmla="*/ 1191 w 2051"/>
                <a:gd name="T19" fmla="*/ 1155 h 2873"/>
                <a:gd name="T20" fmla="*/ 1556 w 2051"/>
                <a:gd name="T21" fmla="*/ 112 h 2873"/>
                <a:gd name="T22" fmla="*/ 1976 w 2051"/>
                <a:gd name="T23" fmla="*/ 2684 h 2873"/>
                <a:gd name="T24" fmla="*/ 1191 w 2051"/>
                <a:gd name="T25" fmla="*/ 1155 h 2873"/>
                <a:gd name="T26" fmla="*/ 423 w 2051"/>
                <a:gd name="T27" fmla="*/ 44 h 2873"/>
                <a:gd name="T28" fmla="*/ 1533 w 2051"/>
                <a:gd name="T29" fmla="*/ 45 h 2873"/>
                <a:gd name="T30" fmla="*/ 1152 w 2051"/>
                <a:gd name="T31" fmla="*/ 1134 h 2873"/>
                <a:gd name="T32" fmla="*/ 56 w 2051"/>
                <a:gd name="T33" fmla="*/ 1092 h 2873"/>
                <a:gd name="T34" fmla="*/ 423 w 2051"/>
                <a:gd name="T35" fmla="*/ 44 h 2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51" h="2873">
                  <a:moveTo>
                    <a:pt x="1582" y="1"/>
                  </a:moveTo>
                  <a:lnTo>
                    <a:pt x="392" y="0"/>
                  </a:lnTo>
                  <a:lnTo>
                    <a:pt x="0" y="1119"/>
                  </a:lnTo>
                  <a:lnTo>
                    <a:pt x="2051" y="2873"/>
                  </a:lnTo>
                  <a:lnTo>
                    <a:pt x="1582" y="1"/>
                  </a:lnTo>
                  <a:close/>
                  <a:moveTo>
                    <a:pt x="1153" y="1178"/>
                  </a:moveTo>
                  <a:lnTo>
                    <a:pt x="1949" y="2729"/>
                  </a:lnTo>
                  <a:lnTo>
                    <a:pt x="88" y="1137"/>
                  </a:lnTo>
                  <a:lnTo>
                    <a:pt x="1153" y="1178"/>
                  </a:lnTo>
                  <a:close/>
                  <a:moveTo>
                    <a:pt x="1191" y="1155"/>
                  </a:moveTo>
                  <a:lnTo>
                    <a:pt x="1556" y="112"/>
                  </a:lnTo>
                  <a:lnTo>
                    <a:pt x="1976" y="2684"/>
                  </a:lnTo>
                  <a:lnTo>
                    <a:pt x="1191" y="1155"/>
                  </a:lnTo>
                  <a:close/>
                  <a:moveTo>
                    <a:pt x="423" y="44"/>
                  </a:moveTo>
                  <a:lnTo>
                    <a:pt x="1533" y="45"/>
                  </a:lnTo>
                  <a:lnTo>
                    <a:pt x="1152" y="1134"/>
                  </a:lnTo>
                  <a:lnTo>
                    <a:pt x="56" y="1092"/>
                  </a:lnTo>
                  <a:lnTo>
                    <a:pt x="423" y="44"/>
                  </a:ln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1" name="矩形 130"/>
          <p:cNvSpPr/>
          <p:nvPr/>
        </p:nvSpPr>
        <p:spPr>
          <a:xfrm>
            <a:off x="2189396" y="2884825"/>
            <a:ext cx="4239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6000" b="1" dirty="0">
                <a:solidFill>
                  <a:srgbClr val="3B47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朵朵是什么</a:t>
            </a:r>
            <a:endParaRPr lang="en-US" altLang="zh-CN" sz="6000" b="1" dirty="0">
              <a:solidFill>
                <a:srgbClr val="3B47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8331658" y="993697"/>
            <a:ext cx="3341892" cy="208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0" b="1" dirty="0">
                <a:solidFill>
                  <a:schemeClr val="bg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01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129" grpId="0" animBg="1"/>
      <p:bldP spid="52" grpId="0" animBg="1"/>
      <p:bldP spid="53" grpId="0" animBg="1"/>
      <p:bldP spid="131" grpId="0"/>
      <p:bldP spid="1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2691E298-16B9-40DA-AB67-74E16C035A4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t="18305" r="11631" b="29134"/>
          <a:stretch/>
        </p:blipFill>
        <p:spPr>
          <a:xfrm>
            <a:off x="1065151" y="1815234"/>
            <a:ext cx="1929169" cy="1275207"/>
          </a:xfrm>
          <a:prstGeom prst="rect">
            <a:avLst/>
          </a:prstGeom>
        </p:spPr>
      </p:pic>
      <p:graphicFrame>
        <p:nvGraphicFramePr>
          <p:cNvPr id="43" name="图表 42"/>
          <p:cNvGraphicFramePr/>
          <p:nvPr>
            <p:extLst>
              <p:ext uri="{D42A27DB-BD31-4B8C-83A1-F6EECF244321}">
                <p14:modId xmlns:p14="http://schemas.microsoft.com/office/powerpoint/2010/main" val="1702328693"/>
              </p:ext>
            </p:extLst>
          </p:nvPr>
        </p:nvGraphicFramePr>
        <p:xfrm>
          <a:off x="-81267" y="1063624"/>
          <a:ext cx="4248327" cy="2832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cxnSp>
        <p:nvCxnSpPr>
          <p:cNvPr id="46" name="PA-StraightArrowConnector 45"/>
          <p:cNvCxnSpPr/>
          <p:nvPr>
            <p:custDataLst>
              <p:tags r:id="rId1"/>
            </p:custDataLst>
          </p:nvPr>
        </p:nvCxnSpPr>
        <p:spPr>
          <a:xfrm flipV="1">
            <a:off x="3095456" y="1907834"/>
            <a:ext cx="938801" cy="303257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PA-StraightArrowConnector 46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2605871" y="3396002"/>
            <a:ext cx="670994" cy="101566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 107">
            <a:extLst>
              <a:ext uri="{FF2B5EF4-FFF2-40B4-BE49-F238E27FC236}">
                <a16:creationId xmlns:a16="http://schemas.microsoft.com/office/drawing/2014/main" id="{36641809-36DD-44DC-A01E-F3B9A82FF53C}"/>
              </a:ext>
            </a:extLst>
          </p:cNvPr>
          <p:cNvSpPr/>
          <p:nvPr/>
        </p:nvSpPr>
        <p:spPr>
          <a:xfrm>
            <a:off x="1146175" y="-26372"/>
            <a:ext cx="33467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zh-CN" altLang="en-US" sz="3000" b="1" dirty="0">
                <a:solidFill>
                  <a:srgbClr val="3B476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朵朵怎么样</a:t>
            </a:r>
            <a:endParaRPr lang="en-US" altLang="zh-CN" sz="3000" b="1" dirty="0">
              <a:solidFill>
                <a:srgbClr val="3B4761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6DDB357-1F19-462E-8CEE-C24D3555BF69}"/>
              </a:ext>
            </a:extLst>
          </p:cNvPr>
          <p:cNvGrpSpPr/>
          <p:nvPr/>
        </p:nvGrpSpPr>
        <p:grpSpPr>
          <a:xfrm>
            <a:off x="4322248" y="912124"/>
            <a:ext cx="7272584" cy="1394545"/>
            <a:chOff x="4322248" y="912124"/>
            <a:chExt cx="7272584" cy="1394545"/>
          </a:xfrm>
        </p:grpSpPr>
        <p:sp>
          <p:nvSpPr>
            <p:cNvPr id="61" name="PA-文本框 60"/>
            <p:cNvSpPr txBox="1"/>
            <p:nvPr>
              <p:custDataLst>
                <p:tags r:id="rId6"/>
              </p:custDataLst>
            </p:nvPr>
          </p:nvSpPr>
          <p:spPr>
            <a:xfrm>
              <a:off x="4322248" y="912124"/>
              <a:ext cx="40293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>
                  <a:solidFill>
                    <a:srgbClr val="3B47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  <a:cs typeface="+mn-ea"/>
                  <a:sym typeface="+mn-lt"/>
                </a:rPr>
                <a:t>方便快捷</a:t>
              </a:r>
            </a:p>
          </p:txBody>
        </p:sp>
        <p:sp>
          <p:nvSpPr>
            <p:cNvPr id="110" name="AutoShape 14">
              <a:extLst>
                <a:ext uri="{FF2B5EF4-FFF2-40B4-BE49-F238E27FC236}">
                  <a16:creationId xmlns:a16="http://schemas.microsoft.com/office/drawing/2014/main" id="{6BC09482-C889-45A3-9DE3-0B38077FCA62}"/>
                </a:ext>
              </a:extLst>
            </p:cNvPr>
            <p:cNvSpPr/>
            <p:nvPr/>
          </p:nvSpPr>
          <p:spPr bwMode="auto">
            <a:xfrm>
              <a:off x="4455051" y="1757394"/>
              <a:ext cx="7139781" cy="5492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323850" fontAlgn="base" hangingPunct="0">
                <a:lnSpc>
                  <a:spcPct val="120000"/>
                </a:lnSpc>
                <a:spcBef>
                  <a:spcPts val="850"/>
                </a:spcBef>
                <a:spcAft>
                  <a:spcPct val="0"/>
                </a:spcAft>
                <a:defRPr/>
              </a:pPr>
              <a:r>
                <a:rPr lang="zh-CN" altLang="en-US" sz="6000" dirty="0">
                  <a:solidFill>
                    <a:srgbClr val="838383"/>
                  </a:solidFill>
                  <a:latin typeface="汉仪张子山体W" panose="00000500000000000000" pitchFamily="2" charset="-122"/>
                  <a:ea typeface="汉仪张子山体W" panose="00000500000000000000" pitchFamily="2" charset="-122"/>
                  <a:cs typeface="+mn-ea"/>
                  <a:sym typeface="+mn-lt"/>
                </a:rPr>
                <a:t>无需校园网环境</a:t>
              </a:r>
              <a:endParaRPr lang="es-ES" sz="6000" dirty="0">
                <a:solidFill>
                  <a:srgbClr val="000000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E88CD5D5-E755-40B9-A031-750952F4D55B}"/>
              </a:ext>
            </a:extLst>
          </p:cNvPr>
          <p:cNvGrpSpPr/>
          <p:nvPr/>
        </p:nvGrpSpPr>
        <p:grpSpPr>
          <a:xfrm>
            <a:off x="3297807" y="3967760"/>
            <a:ext cx="7272584" cy="1394545"/>
            <a:chOff x="4322248" y="912124"/>
            <a:chExt cx="7272584" cy="1394545"/>
          </a:xfrm>
        </p:grpSpPr>
        <p:sp>
          <p:nvSpPr>
            <p:cNvPr id="115" name="PA-文本框 60">
              <a:extLst>
                <a:ext uri="{FF2B5EF4-FFF2-40B4-BE49-F238E27FC236}">
                  <a16:creationId xmlns:a16="http://schemas.microsoft.com/office/drawing/2014/main" id="{465B50C1-E7D3-41C7-9BFF-3432405F5B54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4322248" y="912124"/>
              <a:ext cx="40293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>
                  <a:solidFill>
                    <a:srgbClr val="3B47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  <a:cs typeface="+mn-ea"/>
                  <a:sym typeface="+mn-lt"/>
                </a:rPr>
                <a:t>简洁明了</a:t>
              </a:r>
            </a:p>
          </p:txBody>
        </p:sp>
        <p:sp>
          <p:nvSpPr>
            <p:cNvPr id="116" name="AutoShape 14">
              <a:extLst>
                <a:ext uri="{FF2B5EF4-FFF2-40B4-BE49-F238E27FC236}">
                  <a16:creationId xmlns:a16="http://schemas.microsoft.com/office/drawing/2014/main" id="{897F5ACA-969E-4039-8C88-C02FA7F95942}"/>
                </a:ext>
              </a:extLst>
            </p:cNvPr>
            <p:cNvSpPr/>
            <p:nvPr/>
          </p:nvSpPr>
          <p:spPr bwMode="auto">
            <a:xfrm>
              <a:off x="4455051" y="1757394"/>
              <a:ext cx="7139781" cy="5492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323850" fontAlgn="base" hangingPunct="0">
                <a:lnSpc>
                  <a:spcPct val="120000"/>
                </a:lnSpc>
                <a:spcBef>
                  <a:spcPts val="850"/>
                </a:spcBef>
                <a:spcAft>
                  <a:spcPct val="0"/>
                </a:spcAft>
                <a:defRPr/>
              </a:pPr>
              <a:r>
                <a:rPr lang="zh-CN" altLang="en-US" sz="6000" dirty="0">
                  <a:solidFill>
                    <a:srgbClr val="838383"/>
                  </a:solidFill>
                  <a:latin typeface="汉仪张子山体W" panose="00000500000000000000" pitchFamily="2" charset="-122"/>
                  <a:ea typeface="汉仪张子山体W" panose="00000500000000000000" pitchFamily="2" charset="-122"/>
                  <a:cs typeface="+mn-ea"/>
                  <a:sym typeface="+mn-lt"/>
                </a:rPr>
                <a:t>避免消息轰炸</a:t>
              </a:r>
              <a:endParaRPr lang="es-ES" sz="6000" dirty="0">
                <a:solidFill>
                  <a:srgbClr val="000000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54D9D1C7-470A-4523-B164-2E62DEC3444F}"/>
              </a:ext>
            </a:extLst>
          </p:cNvPr>
          <p:cNvGrpSpPr/>
          <p:nvPr/>
        </p:nvGrpSpPr>
        <p:grpSpPr>
          <a:xfrm>
            <a:off x="4322248" y="934062"/>
            <a:ext cx="7272584" cy="1394545"/>
            <a:chOff x="4322248" y="912124"/>
            <a:chExt cx="7272584" cy="1394545"/>
          </a:xfrm>
        </p:grpSpPr>
        <p:sp>
          <p:nvSpPr>
            <p:cNvPr id="118" name="PA-文本框 60">
              <a:extLst>
                <a:ext uri="{FF2B5EF4-FFF2-40B4-BE49-F238E27FC236}">
                  <a16:creationId xmlns:a16="http://schemas.microsoft.com/office/drawing/2014/main" id="{A4E9F398-297F-4542-BE9E-0F9B7DE77991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4322248" y="912124"/>
              <a:ext cx="40293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>
                  <a:solidFill>
                    <a:srgbClr val="3B47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  <a:cs typeface="+mn-ea"/>
                  <a:sym typeface="+mn-lt"/>
                </a:rPr>
                <a:t>聊天交流</a:t>
              </a:r>
            </a:p>
          </p:txBody>
        </p:sp>
        <p:sp>
          <p:nvSpPr>
            <p:cNvPr id="119" name="AutoShape 14">
              <a:extLst>
                <a:ext uri="{FF2B5EF4-FFF2-40B4-BE49-F238E27FC236}">
                  <a16:creationId xmlns:a16="http://schemas.microsoft.com/office/drawing/2014/main" id="{BBFA7A92-EF6F-435F-A928-758944A1E043}"/>
                </a:ext>
              </a:extLst>
            </p:cNvPr>
            <p:cNvSpPr/>
            <p:nvPr/>
          </p:nvSpPr>
          <p:spPr bwMode="auto">
            <a:xfrm>
              <a:off x="4455051" y="1757394"/>
              <a:ext cx="7139781" cy="5492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323850" fontAlgn="base" hangingPunct="0">
                <a:lnSpc>
                  <a:spcPct val="120000"/>
                </a:lnSpc>
                <a:spcBef>
                  <a:spcPts val="850"/>
                </a:spcBef>
                <a:spcAft>
                  <a:spcPct val="0"/>
                </a:spcAft>
                <a:defRPr/>
              </a:pPr>
              <a:r>
                <a:rPr lang="zh-CN" altLang="en-US" sz="6000" dirty="0">
                  <a:solidFill>
                    <a:srgbClr val="838383"/>
                  </a:solidFill>
                  <a:latin typeface="汉仪张子山体W" panose="00000500000000000000" pitchFamily="2" charset="-122"/>
                  <a:ea typeface="汉仪张子山体W" panose="00000500000000000000" pitchFamily="2" charset="-122"/>
                  <a:cs typeface="+mn-ea"/>
                  <a:sym typeface="+mn-lt"/>
                </a:rPr>
                <a:t>时光机带您回到过去</a:t>
              </a:r>
              <a:endParaRPr lang="es-ES" sz="6000" dirty="0">
                <a:solidFill>
                  <a:srgbClr val="000000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B84DBE8E-2C75-4ABE-9CDB-FD0918428814}"/>
              </a:ext>
            </a:extLst>
          </p:cNvPr>
          <p:cNvGrpSpPr/>
          <p:nvPr/>
        </p:nvGrpSpPr>
        <p:grpSpPr>
          <a:xfrm>
            <a:off x="3297807" y="3968144"/>
            <a:ext cx="7272584" cy="1394545"/>
            <a:chOff x="4322248" y="912124"/>
            <a:chExt cx="7272584" cy="1394545"/>
          </a:xfrm>
        </p:grpSpPr>
        <p:sp>
          <p:nvSpPr>
            <p:cNvPr id="121" name="PA-文本框 60">
              <a:extLst>
                <a:ext uri="{FF2B5EF4-FFF2-40B4-BE49-F238E27FC236}">
                  <a16:creationId xmlns:a16="http://schemas.microsoft.com/office/drawing/2014/main" id="{BFE30C0E-9688-42FE-8427-A82D3F481104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4322248" y="912124"/>
              <a:ext cx="40293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>
                  <a:solidFill>
                    <a:srgbClr val="3B47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  <a:cs typeface="+mn-ea"/>
                  <a:sym typeface="+mn-lt"/>
                </a:rPr>
                <a:t>二手交易</a:t>
              </a:r>
            </a:p>
          </p:txBody>
        </p:sp>
        <p:sp>
          <p:nvSpPr>
            <p:cNvPr id="122" name="AutoShape 14">
              <a:extLst>
                <a:ext uri="{FF2B5EF4-FFF2-40B4-BE49-F238E27FC236}">
                  <a16:creationId xmlns:a16="http://schemas.microsoft.com/office/drawing/2014/main" id="{395BFE51-4278-4DE6-944E-198968F0CAB6}"/>
                </a:ext>
              </a:extLst>
            </p:cNvPr>
            <p:cNvSpPr/>
            <p:nvPr/>
          </p:nvSpPr>
          <p:spPr bwMode="auto">
            <a:xfrm>
              <a:off x="4455051" y="1757394"/>
              <a:ext cx="7139781" cy="5492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323850" fontAlgn="base" hangingPunct="0">
                <a:lnSpc>
                  <a:spcPct val="120000"/>
                </a:lnSpc>
                <a:spcBef>
                  <a:spcPts val="850"/>
                </a:spcBef>
                <a:spcAft>
                  <a:spcPct val="0"/>
                </a:spcAft>
                <a:defRPr/>
              </a:pPr>
              <a:r>
                <a:rPr lang="zh-CN" altLang="en-US" sz="6000" dirty="0">
                  <a:solidFill>
                    <a:srgbClr val="838383"/>
                  </a:solidFill>
                  <a:latin typeface="汉仪张子山体W" panose="00000500000000000000" pitchFamily="2" charset="-122"/>
                  <a:ea typeface="汉仪张子山体W" panose="00000500000000000000" pitchFamily="2" charset="-122"/>
                  <a:cs typeface="+mn-ea"/>
                  <a:sym typeface="+mn-lt"/>
                </a:rPr>
                <a:t>最快的咨询交流中心</a:t>
              </a:r>
              <a:endParaRPr lang="es-ES" sz="6000" dirty="0">
                <a:solidFill>
                  <a:srgbClr val="000000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A-图片 108">
            <a:extLst>
              <a:ext uri="{FF2B5EF4-FFF2-40B4-BE49-F238E27FC236}">
                <a16:creationId xmlns:a16="http://schemas.microsoft.com/office/drawing/2014/main" id="{2691E298-16B9-40DA-AB67-74E16C035A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t="18305" r="11631" b="29134"/>
          <a:stretch/>
        </p:blipFill>
        <p:spPr>
          <a:xfrm>
            <a:off x="8195833" y="1647948"/>
            <a:ext cx="1929169" cy="1275207"/>
          </a:xfrm>
          <a:prstGeom prst="rect">
            <a:avLst/>
          </a:prstGeom>
        </p:spPr>
      </p:pic>
      <p:graphicFrame>
        <p:nvGraphicFramePr>
          <p:cNvPr id="43" name="PA-Chart 42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89733389"/>
              </p:ext>
            </p:extLst>
          </p:nvPr>
        </p:nvGraphicFramePr>
        <p:xfrm>
          <a:off x="7049415" y="896338"/>
          <a:ext cx="4248327" cy="2832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cxnSp>
        <p:nvCxnSpPr>
          <p:cNvPr id="46" name="PA-StraightArrowConnector 45"/>
          <p:cNvCxnSpPr>
            <a:cxnSpLocks/>
          </p:cNvCxnSpPr>
          <p:nvPr>
            <p:custDataLst>
              <p:tags r:id="rId3"/>
            </p:custDataLst>
          </p:nvPr>
        </p:nvCxnSpPr>
        <p:spPr>
          <a:xfrm flipH="1" flipV="1">
            <a:off x="7035634" y="1647948"/>
            <a:ext cx="1052560" cy="39585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PA-StraightArrowConnector 46"/>
          <p:cNvCxnSpPr>
            <a:cxnSpLocks/>
          </p:cNvCxnSpPr>
          <p:nvPr>
            <p:custDataLst>
              <p:tags r:id="rId4"/>
            </p:custDataLst>
          </p:nvPr>
        </p:nvCxnSpPr>
        <p:spPr>
          <a:xfrm flipH="1">
            <a:off x="7745704" y="3185926"/>
            <a:ext cx="680665" cy="845697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 107">
            <a:extLst>
              <a:ext uri="{FF2B5EF4-FFF2-40B4-BE49-F238E27FC236}">
                <a16:creationId xmlns:a16="http://schemas.microsoft.com/office/drawing/2014/main" id="{36641809-36DD-44DC-A01E-F3B9A82FF53C}"/>
              </a:ext>
            </a:extLst>
          </p:cNvPr>
          <p:cNvSpPr/>
          <p:nvPr/>
        </p:nvSpPr>
        <p:spPr>
          <a:xfrm>
            <a:off x="1146175" y="-26372"/>
            <a:ext cx="33467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zh-CN" altLang="en-US" sz="3000" b="1" dirty="0">
                <a:solidFill>
                  <a:srgbClr val="3B476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朵朵怎么样</a:t>
            </a:r>
            <a:endParaRPr lang="en-US" altLang="zh-CN" sz="3000" b="1" dirty="0">
              <a:solidFill>
                <a:srgbClr val="3B4761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123" name="PA-组合 122">
            <a:extLst>
              <a:ext uri="{FF2B5EF4-FFF2-40B4-BE49-F238E27FC236}">
                <a16:creationId xmlns:a16="http://schemas.microsoft.com/office/drawing/2014/main" id="{890DA4B7-786E-455B-96E0-6370556CD1D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35888" y="1074131"/>
            <a:ext cx="7399183" cy="1382834"/>
            <a:chOff x="4455051" y="923835"/>
            <a:chExt cx="7399183" cy="1382834"/>
          </a:xfrm>
        </p:grpSpPr>
        <p:sp>
          <p:nvSpPr>
            <p:cNvPr id="124" name="PA-文本框 60">
              <a:extLst>
                <a:ext uri="{FF2B5EF4-FFF2-40B4-BE49-F238E27FC236}">
                  <a16:creationId xmlns:a16="http://schemas.microsoft.com/office/drawing/2014/main" id="{590024BE-EDA0-4606-BE32-F9AE42CF5130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7824867" y="923835"/>
              <a:ext cx="40293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>
                  <a:solidFill>
                    <a:srgbClr val="3B47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  <a:cs typeface="+mn-ea"/>
                  <a:sym typeface="+mn-lt"/>
                </a:rPr>
                <a:t>黑夜模式</a:t>
              </a:r>
            </a:p>
          </p:txBody>
        </p:sp>
        <p:sp>
          <p:nvSpPr>
            <p:cNvPr id="125" name="PA-AutoShape 14">
              <a:extLst>
                <a:ext uri="{FF2B5EF4-FFF2-40B4-BE49-F238E27FC236}">
                  <a16:creationId xmlns:a16="http://schemas.microsoft.com/office/drawing/2014/main" id="{14961DBD-C9D6-48B7-82B2-469088FF75D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 bwMode="auto">
            <a:xfrm>
              <a:off x="4455051" y="1757394"/>
              <a:ext cx="7139781" cy="5492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323850" fontAlgn="base" hangingPunct="0">
                <a:lnSpc>
                  <a:spcPct val="120000"/>
                </a:lnSpc>
                <a:spcBef>
                  <a:spcPts val="850"/>
                </a:spcBef>
                <a:spcAft>
                  <a:spcPct val="0"/>
                </a:spcAft>
                <a:defRPr/>
              </a:pPr>
              <a:r>
                <a:rPr lang="zh-CN" altLang="en-US" sz="6000" dirty="0">
                  <a:solidFill>
                    <a:srgbClr val="838383"/>
                  </a:solidFill>
                  <a:latin typeface="汉仪张子山体W" panose="00000500000000000000" pitchFamily="2" charset="-122"/>
                  <a:ea typeface="汉仪张子山体W" panose="00000500000000000000" pitchFamily="2" charset="-122"/>
                  <a:cs typeface="+mn-ea"/>
                  <a:sym typeface="+mn-lt"/>
                </a:rPr>
                <a:t>尽情吐槽，无拘无束</a:t>
              </a:r>
              <a:endParaRPr lang="es-ES" sz="6000" dirty="0">
                <a:solidFill>
                  <a:srgbClr val="000000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E460CC70-8AB9-4E43-94A5-9722B9B05220}"/>
              </a:ext>
            </a:extLst>
          </p:cNvPr>
          <p:cNvGrpSpPr/>
          <p:nvPr/>
        </p:nvGrpSpPr>
        <p:grpSpPr>
          <a:xfrm>
            <a:off x="635888" y="4023756"/>
            <a:ext cx="9195543" cy="1286103"/>
            <a:chOff x="4455051" y="1020566"/>
            <a:chExt cx="9195543" cy="1286103"/>
          </a:xfrm>
        </p:grpSpPr>
        <p:sp>
          <p:nvSpPr>
            <p:cNvPr id="127" name="PA-文本框 60">
              <a:extLst>
                <a:ext uri="{FF2B5EF4-FFF2-40B4-BE49-F238E27FC236}">
                  <a16:creationId xmlns:a16="http://schemas.microsoft.com/office/drawing/2014/main" id="{35EA0B72-86E6-4EC2-8420-35A96F1F364D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9280894" y="1020566"/>
              <a:ext cx="40293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>
                  <a:solidFill>
                    <a:srgbClr val="3B47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  <a:cs typeface="+mn-ea"/>
                  <a:sym typeface="+mn-lt"/>
                </a:rPr>
                <a:t>朵朵校友圈</a:t>
              </a:r>
            </a:p>
          </p:txBody>
        </p:sp>
        <p:sp>
          <p:nvSpPr>
            <p:cNvPr id="128" name="AutoShape 14">
              <a:extLst>
                <a:ext uri="{FF2B5EF4-FFF2-40B4-BE49-F238E27FC236}">
                  <a16:creationId xmlns:a16="http://schemas.microsoft.com/office/drawing/2014/main" id="{2518020B-4485-45C5-B368-4C72B077B728}"/>
                </a:ext>
              </a:extLst>
            </p:cNvPr>
            <p:cNvSpPr/>
            <p:nvPr/>
          </p:nvSpPr>
          <p:spPr bwMode="auto">
            <a:xfrm>
              <a:off x="4455051" y="1757394"/>
              <a:ext cx="9195543" cy="5492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323850" fontAlgn="base" hangingPunct="0">
                <a:lnSpc>
                  <a:spcPct val="120000"/>
                </a:lnSpc>
                <a:spcBef>
                  <a:spcPts val="850"/>
                </a:spcBef>
                <a:spcAft>
                  <a:spcPct val="0"/>
                </a:spcAft>
                <a:defRPr/>
              </a:pPr>
              <a:r>
                <a:rPr lang="zh-CN" altLang="en-US" sz="6000" dirty="0">
                  <a:solidFill>
                    <a:srgbClr val="838383"/>
                  </a:solidFill>
                  <a:latin typeface="汉仪张子山体W" panose="00000500000000000000" pitchFamily="2" charset="-122"/>
                  <a:ea typeface="汉仪张子山体W" panose="00000500000000000000" pitchFamily="2" charset="-122"/>
                  <a:cs typeface="+mn-ea"/>
                  <a:sym typeface="+mn-lt"/>
                </a:rPr>
                <a:t>提供更优秀的校友交流空间</a:t>
              </a:r>
              <a:endParaRPr lang="es-ES" sz="6000" dirty="0">
                <a:solidFill>
                  <a:srgbClr val="000000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32" name="PA-图片 31">
            <a:extLst>
              <a:ext uri="{FF2B5EF4-FFF2-40B4-BE49-F238E27FC236}">
                <a16:creationId xmlns:a16="http://schemas.microsoft.com/office/drawing/2014/main" id="{E2F2BB20-754E-4962-BB46-C0AFC0D2E4C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068" y="1074131"/>
            <a:ext cx="1100089" cy="1049160"/>
          </a:xfrm>
          <a:prstGeom prst="rect">
            <a:avLst/>
          </a:prstGeom>
        </p:spPr>
      </p:pic>
      <p:pic>
        <p:nvPicPr>
          <p:cNvPr id="33" name="PA-图片 32">
            <a:extLst>
              <a:ext uri="{FF2B5EF4-FFF2-40B4-BE49-F238E27FC236}">
                <a16:creationId xmlns:a16="http://schemas.microsoft.com/office/drawing/2014/main" id="{97D44073-C2C3-43CE-B5BC-18D341F433E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3261" y="3885846"/>
            <a:ext cx="1080398" cy="103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55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>
            <a:extLst>
              <a:ext uri="{FF2B5EF4-FFF2-40B4-BE49-F238E27FC236}">
                <a16:creationId xmlns:a16="http://schemas.microsoft.com/office/drawing/2014/main" id="{8E2A776D-95F4-4F2D-BC43-9F1EF6ADD917}"/>
              </a:ext>
            </a:extLst>
          </p:cNvPr>
          <p:cNvSpPr/>
          <p:nvPr/>
        </p:nvSpPr>
        <p:spPr>
          <a:xfrm>
            <a:off x="1146175" y="2322319"/>
            <a:ext cx="4863781" cy="2284405"/>
          </a:xfrm>
          <a:prstGeom prst="rect">
            <a:avLst/>
          </a:prstGeom>
          <a:solidFill>
            <a:srgbClr val="FFF3D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DB9829DA-1635-4F8B-9D66-23A89555D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684" y="992441"/>
            <a:ext cx="5143411" cy="4309344"/>
          </a:xfrm>
          <a:prstGeom prst="rect">
            <a:avLst/>
          </a:prstGeom>
        </p:spPr>
      </p:pic>
      <p:sp>
        <p:nvSpPr>
          <p:cNvPr id="79" name="矩形 78">
            <a:extLst>
              <a:ext uri="{FF2B5EF4-FFF2-40B4-BE49-F238E27FC236}">
                <a16:creationId xmlns:a16="http://schemas.microsoft.com/office/drawing/2014/main" id="{E4BA15E3-3732-4D20-9B08-796EB17C667F}"/>
              </a:ext>
            </a:extLst>
          </p:cNvPr>
          <p:cNvSpPr/>
          <p:nvPr/>
        </p:nvSpPr>
        <p:spPr>
          <a:xfrm>
            <a:off x="1146175" y="-26372"/>
            <a:ext cx="33467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zh-CN" altLang="en-US" sz="3000" b="1" dirty="0">
                <a:solidFill>
                  <a:srgbClr val="3B476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朵朵怎么样</a:t>
            </a:r>
            <a:endParaRPr lang="en-US" altLang="zh-CN" sz="3000" b="1" dirty="0">
              <a:solidFill>
                <a:srgbClr val="3B4761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E80A4836-6195-48F0-9817-6C100E20B98D}"/>
              </a:ext>
            </a:extLst>
          </p:cNvPr>
          <p:cNvSpPr/>
          <p:nvPr/>
        </p:nvSpPr>
        <p:spPr>
          <a:xfrm>
            <a:off x="1567333" y="2921168"/>
            <a:ext cx="4239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6000" b="1" dirty="0">
                <a:solidFill>
                  <a:srgbClr val="3B47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快来试试吧！</a:t>
            </a:r>
            <a:endParaRPr lang="en-US" altLang="zh-CN" sz="6000" b="1" dirty="0">
              <a:solidFill>
                <a:srgbClr val="3B47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 bwMode="auto">
          <a:xfrm>
            <a:off x="0" y="1587"/>
            <a:ext cx="12190413" cy="6858000"/>
          </a:xfrm>
          <a:custGeom>
            <a:avLst/>
            <a:gdLst>
              <a:gd name="T0" fmla="*/ 0 w 7679"/>
              <a:gd name="T1" fmla="*/ 0 h 4320"/>
              <a:gd name="T2" fmla="*/ 0 w 7679"/>
              <a:gd name="T3" fmla="*/ 4320 h 4320"/>
              <a:gd name="T4" fmla="*/ 7679 w 7679"/>
              <a:gd name="T5" fmla="*/ 4320 h 4320"/>
              <a:gd name="T6" fmla="*/ 0 w 7679"/>
              <a:gd name="T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79" h="4320">
                <a:moveTo>
                  <a:pt x="0" y="0"/>
                </a:moveTo>
                <a:lnTo>
                  <a:pt x="0" y="4320"/>
                </a:lnTo>
                <a:lnTo>
                  <a:pt x="7679" y="4320"/>
                </a:lnTo>
                <a:lnTo>
                  <a:pt x="0" y="0"/>
                </a:lnTo>
                <a:close/>
              </a:path>
            </a:pathLst>
          </a:custGeom>
          <a:solidFill>
            <a:srgbClr val="B5B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2722" y="16781"/>
            <a:ext cx="785813" cy="6850063"/>
            <a:chOff x="31750" y="-41275"/>
            <a:chExt cx="785813" cy="6850063"/>
          </a:xfrm>
        </p:grpSpPr>
        <p:sp>
          <p:nvSpPr>
            <p:cNvPr id="6" name="Freeform 6"/>
            <p:cNvSpPr/>
            <p:nvPr/>
          </p:nvSpPr>
          <p:spPr bwMode="auto">
            <a:xfrm>
              <a:off x="31750" y="-41275"/>
              <a:ext cx="207963" cy="207963"/>
            </a:xfrm>
            <a:custGeom>
              <a:avLst/>
              <a:gdLst>
                <a:gd name="T0" fmla="*/ 0 w 131"/>
                <a:gd name="T1" fmla="*/ 131 h 131"/>
                <a:gd name="T2" fmla="*/ 93 w 131"/>
                <a:gd name="T3" fmla="*/ 38 h 131"/>
                <a:gd name="T4" fmla="*/ 131 w 131"/>
                <a:gd name="T5" fmla="*/ 0 h 131"/>
                <a:gd name="T6" fmla="*/ 73 w 131"/>
                <a:gd name="T7" fmla="*/ 0 h 131"/>
                <a:gd name="T8" fmla="*/ 64 w 131"/>
                <a:gd name="T9" fmla="*/ 9 h 131"/>
                <a:gd name="T10" fmla="*/ 0 w 131"/>
                <a:gd name="T11" fmla="*/ 73 h 131"/>
                <a:gd name="T12" fmla="*/ 0 w 131"/>
                <a:gd name="T1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131">
                  <a:moveTo>
                    <a:pt x="0" y="131"/>
                  </a:moveTo>
                  <a:lnTo>
                    <a:pt x="93" y="38"/>
                  </a:lnTo>
                  <a:lnTo>
                    <a:pt x="131" y="0"/>
                  </a:lnTo>
                  <a:lnTo>
                    <a:pt x="73" y="0"/>
                  </a:lnTo>
                  <a:lnTo>
                    <a:pt x="64" y="9"/>
                  </a:lnTo>
                  <a:lnTo>
                    <a:pt x="0" y="73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31750" y="171450"/>
              <a:ext cx="785813" cy="879475"/>
            </a:xfrm>
            <a:custGeom>
              <a:avLst/>
              <a:gdLst>
                <a:gd name="T0" fmla="*/ 495 w 495"/>
                <a:gd name="T1" fmla="*/ 0 h 554"/>
                <a:gd name="T2" fmla="*/ 435 w 495"/>
                <a:gd name="T3" fmla="*/ 61 h 554"/>
                <a:gd name="T4" fmla="*/ 315 w 495"/>
                <a:gd name="T5" fmla="*/ 180 h 554"/>
                <a:gd name="T6" fmla="*/ 249 w 495"/>
                <a:gd name="T7" fmla="*/ 246 h 554"/>
                <a:gd name="T8" fmla="*/ 130 w 495"/>
                <a:gd name="T9" fmla="*/ 366 h 554"/>
                <a:gd name="T10" fmla="*/ 64 w 495"/>
                <a:gd name="T11" fmla="*/ 432 h 554"/>
                <a:gd name="T12" fmla="*/ 0 w 495"/>
                <a:gd name="T13" fmla="*/ 495 h 554"/>
                <a:gd name="T14" fmla="*/ 0 w 495"/>
                <a:gd name="T15" fmla="*/ 554 h 554"/>
                <a:gd name="T16" fmla="*/ 278 w 495"/>
                <a:gd name="T17" fmla="*/ 276 h 554"/>
                <a:gd name="T18" fmla="*/ 344 w 495"/>
                <a:gd name="T19" fmla="*/ 210 h 554"/>
                <a:gd name="T20" fmla="*/ 495 w 495"/>
                <a:gd name="T21" fmla="*/ 59 h 554"/>
                <a:gd name="T22" fmla="*/ 495 w 495"/>
                <a:gd name="T23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554">
                  <a:moveTo>
                    <a:pt x="495" y="0"/>
                  </a:moveTo>
                  <a:lnTo>
                    <a:pt x="435" y="61"/>
                  </a:lnTo>
                  <a:lnTo>
                    <a:pt x="315" y="180"/>
                  </a:lnTo>
                  <a:lnTo>
                    <a:pt x="249" y="246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5"/>
                  </a:lnTo>
                  <a:lnTo>
                    <a:pt x="0" y="554"/>
                  </a:lnTo>
                  <a:lnTo>
                    <a:pt x="278" y="276"/>
                  </a:lnTo>
                  <a:lnTo>
                    <a:pt x="344" y="210"/>
                  </a:lnTo>
                  <a:lnTo>
                    <a:pt x="495" y="59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31750" y="-41275"/>
              <a:ext cx="503238" cy="503238"/>
            </a:xfrm>
            <a:custGeom>
              <a:avLst/>
              <a:gdLst>
                <a:gd name="T0" fmla="*/ 278 w 317"/>
                <a:gd name="T1" fmla="*/ 38 h 317"/>
                <a:gd name="T2" fmla="*/ 317 w 317"/>
                <a:gd name="T3" fmla="*/ 0 h 317"/>
                <a:gd name="T4" fmla="*/ 258 w 317"/>
                <a:gd name="T5" fmla="*/ 0 h 317"/>
                <a:gd name="T6" fmla="*/ 249 w 317"/>
                <a:gd name="T7" fmla="*/ 9 h 317"/>
                <a:gd name="T8" fmla="*/ 130 w 317"/>
                <a:gd name="T9" fmla="*/ 129 h 317"/>
                <a:gd name="T10" fmla="*/ 64 w 317"/>
                <a:gd name="T11" fmla="*/ 195 h 317"/>
                <a:gd name="T12" fmla="*/ 0 w 317"/>
                <a:gd name="T13" fmla="*/ 258 h 317"/>
                <a:gd name="T14" fmla="*/ 0 w 317"/>
                <a:gd name="T15" fmla="*/ 317 h 317"/>
                <a:gd name="T16" fmla="*/ 278 w 317"/>
                <a:gd name="T17" fmla="*/ 38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278" y="38"/>
                  </a:moveTo>
                  <a:lnTo>
                    <a:pt x="317" y="0"/>
                  </a:lnTo>
                  <a:lnTo>
                    <a:pt x="258" y="0"/>
                  </a:lnTo>
                  <a:lnTo>
                    <a:pt x="249" y="9"/>
                  </a:lnTo>
                  <a:lnTo>
                    <a:pt x="130" y="129"/>
                  </a:lnTo>
                  <a:lnTo>
                    <a:pt x="64" y="195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27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31750" y="-41275"/>
              <a:ext cx="785813" cy="796925"/>
            </a:xfrm>
            <a:custGeom>
              <a:avLst/>
              <a:gdLst>
                <a:gd name="T0" fmla="*/ 0 w 495"/>
                <a:gd name="T1" fmla="*/ 502 h 502"/>
                <a:gd name="T2" fmla="*/ 93 w 495"/>
                <a:gd name="T3" fmla="*/ 410 h 502"/>
                <a:gd name="T4" fmla="*/ 159 w 495"/>
                <a:gd name="T5" fmla="*/ 344 h 502"/>
                <a:gd name="T6" fmla="*/ 278 w 495"/>
                <a:gd name="T7" fmla="*/ 224 h 502"/>
                <a:gd name="T8" fmla="*/ 344 w 495"/>
                <a:gd name="T9" fmla="*/ 158 h 502"/>
                <a:gd name="T10" fmla="*/ 464 w 495"/>
                <a:gd name="T11" fmla="*/ 38 h 502"/>
                <a:gd name="T12" fmla="*/ 495 w 495"/>
                <a:gd name="T13" fmla="*/ 7 h 502"/>
                <a:gd name="T14" fmla="*/ 495 w 495"/>
                <a:gd name="T15" fmla="*/ 0 h 502"/>
                <a:gd name="T16" fmla="*/ 444 w 495"/>
                <a:gd name="T17" fmla="*/ 0 h 502"/>
                <a:gd name="T18" fmla="*/ 435 w 495"/>
                <a:gd name="T19" fmla="*/ 9 h 502"/>
                <a:gd name="T20" fmla="*/ 130 w 495"/>
                <a:gd name="T21" fmla="*/ 314 h 502"/>
                <a:gd name="T22" fmla="*/ 64 w 495"/>
                <a:gd name="T23" fmla="*/ 380 h 502"/>
                <a:gd name="T24" fmla="*/ 0 w 495"/>
                <a:gd name="T25" fmla="*/ 444 h 502"/>
                <a:gd name="T26" fmla="*/ 0 w 495"/>
                <a:gd name="T27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5" h="502">
                  <a:moveTo>
                    <a:pt x="0" y="502"/>
                  </a:moveTo>
                  <a:lnTo>
                    <a:pt x="93" y="410"/>
                  </a:lnTo>
                  <a:lnTo>
                    <a:pt x="159" y="344"/>
                  </a:lnTo>
                  <a:lnTo>
                    <a:pt x="278" y="224"/>
                  </a:lnTo>
                  <a:lnTo>
                    <a:pt x="344" y="158"/>
                  </a:lnTo>
                  <a:lnTo>
                    <a:pt x="464" y="38"/>
                  </a:lnTo>
                  <a:lnTo>
                    <a:pt x="495" y="7"/>
                  </a:lnTo>
                  <a:lnTo>
                    <a:pt x="495" y="0"/>
                  </a:lnTo>
                  <a:lnTo>
                    <a:pt x="444" y="0"/>
                  </a:lnTo>
                  <a:lnTo>
                    <a:pt x="435" y="9"/>
                  </a:lnTo>
                  <a:lnTo>
                    <a:pt x="130" y="314"/>
                  </a:lnTo>
                  <a:lnTo>
                    <a:pt x="64" y="380"/>
                  </a:lnTo>
                  <a:lnTo>
                    <a:pt x="0" y="444"/>
                  </a:lnTo>
                  <a:lnTo>
                    <a:pt x="0" y="5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31750" y="760412"/>
              <a:ext cx="785813" cy="879475"/>
            </a:xfrm>
            <a:custGeom>
              <a:avLst/>
              <a:gdLst>
                <a:gd name="T0" fmla="*/ 495 w 495"/>
                <a:gd name="T1" fmla="*/ 0 h 554"/>
                <a:gd name="T2" fmla="*/ 435 w 495"/>
                <a:gd name="T3" fmla="*/ 61 h 554"/>
                <a:gd name="T4" fmla="*/ 315 w 495"/>
                <a:gd name="T5" fmla="*/ 181 h 554"/>
                <a:gd name="T6" fmla="*/ 249 w 495"/>
                <a:gd name="T7" fmla="*/ 247 h 554"/>
                <a:gd name="T8" fmla="*/ 130 w 495"/>
                <a:gd name="T9" fmla="*/ 366 h 554"/>
                <a:gd name="T10" fmla="*/ 64 w 495"/>
                <a:gd name="T11" fmla="*/ 432 h 554"/>
                <a:gd name="T12" fmla="*/ 0 w 495"/>
                <a:gd name="T13" fmla="*/ 495 h 554"/>
                <a:gd name="T14" fmla="*/ 0 w 495"/>
                <a:gd name="T15" fmla="*/ 554 h 554"/>
                <a:gd name="T16" fmla="*/ 278 w 495"/>
                <a:gd name="T17" fmla="*/ 276 h 554"/>
                <a:gd name="T18" fmla="*/ 344 w 495"/>
                <a:gd name="T19" fmla="*/ 210 h 554"/>
                <a:gd name="T20" fmla="*/ 495 w 495"/>
                <a:gd name="T21" fmla="*/ 59 h 554"/>
                <a:gd name="T22" fmla="*/ 495 w 495"/>
                <a:gd name="T23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554">
                  <a:moveTo>
                    <a:pt x="495" y="0"/>
                  </a:moveTo>
                  <a:lnTo>
                    <a:pt x="435" y="61"/>
                  </a:lnTo>
                  <a:lnTo>
                    <a:pt x="315" y="181"/>
                  </a:lnTo>
                  <a:lnTo>
                    <a:pt x="249" y="247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5"/>
                  </a:lnTo>
                  <a:lnTo>
                    <a:pt x="0" y="554"/>
                  </a:lnTo>
                  <a:lnTo>
                    <a:pt x="278" y="276"/>
                  </a:lnTo>
                  <a:lnTo>
                    <a:pt x="344" y="210"/>
                  </a:lnTo>
                  <a:lnTo>
                    <a:pt x="495" y="59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31750" y="466725"/>
              <a:ext cx="785813" cy="877888"/>
            </a:xfrm>
            <a:custGeom>
              <a:avLst/>
              <a:gdLst>
                <a:gd name="T0" fmla="*/ 0 w 495"/>
                <a:gd name="T1" fmla="*/ 553 h 553"/>
                <a:gd name="T2" fmla="*/ 93 w 495"/>
                <a:gd name="T3" fmla="*/ 461 h 553"/>
                <a:gd name="T4" fmla="*/ 159 w 495"/>
                <a:gd name="T5" fmla="*/ 395 h 553"/>
                <a:gd name="T6" fmla="*/ 278 w 495"/>
                <a:gd name="T7" fmla="*/ 275 h 553"/>
                <a:gd name="T8" fmla="*/ 344 w 495"/>
                <a:gd name="T9" fmla="*/ 209 h 553"/>
                <a:gd name="T10" fmla="*/ 464 w 495"/>
                <a:gd name="T11" fmla="*/ 90 h 553"/>
                <a:gd name="T12" fmla="*/ 495 w 495"/>
                <a:gd name="T13" fmla="*/ 58 h 553"/>
                <a:gd name="T14" fmla="*/ 495 w 495"/>
                <a:gd name="T15" fmla="*/ 0 h 553"/>
                <a:gd name="T16" fmla="*/ 435 w 495"/>
                <a:gd name="T17" fmla="*/ 60 h 553"/>
                <a:gd name="T18" fmla="*/ 130 w 495"/>
                <a:gd name="T19" fmla="*/ 366 h 553"/>
                <a:gd name="T20" fmla="*/ 64 w 495"/>
                <a:gd name="T21" fmla="*/ 432 h 553"/>
                <a:gd name="T22" fmla="*/ 0 w 495"/>
                <a:gd name="T23" fmla="*/ 495 h 553"/>
                <a:gd name="T24" fmla="*/ 0 w 495"/>
                <a:gd name="T25" fmla="*/ 55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5" h="553">
                  <a:moveTo>
                    <a:pt x="0" y="553"/>
                  </a:moveTo>
                  <a:lnTo>
                    <a:pt x="93" y="461"/>
                  </a:lnTo>
                  <a:lnTo>
                    <a:pt x="159" y="395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64" y="90"/>
                  </a:lnTo>
                  <a:lnTo>
                    <a:pt x="495" y="58"/>
                  </a:lnTo>
                  <a:lnTo>
                    <a:pt x="495" y="0"/>
                  </a:lnTo>
                  <a:lnTo>
                    <a:pt x="435" y="60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5"/>
                  </a:lnTo>
                  <a:lnTo>
                    <a:pt x="0" y="5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31750" y="1350962"/>
              <a:ext cx="785813" cy="877888"/>
            </a:xfrm>
            <a:custGeom>
              <a:avLst/>
              <a:gdLst>
                <a:gd name="T0" fmla="*/ 495 w 495"/>
                <a:gd name="T1" fmla="*/ 0 h 553"/>
                <a:gd name="T2" fmla="*/ 435 w 495"/>
                <a:gd name="T3" fmla="*/ 60 h 553"/>
                <a:gd name="T4" fmla="*/ 315 w 495"/>
                <a:gd name="T5" fmla="*/ 180 h 553"/>
                <a:gd name="T6" fmla="*/ 249 w 495"/>
                <a:gd name="T7" fmla="*/ 246 h 553"/>
                <a:gd name="T8" fmla="*/ 130 w 495"/>
                <a:gd name="T9" fmla="*/ 365 h 553"/>
                <a:gd name="T10" fmla="*/ 64 w 495"/>
                <a:gd name="T11" fmla="*/ 431 h 553"/>
                <a:gd name="T12" fmla="*/ 0 w 495"/>
                <a:gd name="T13" fmla="*/ 495 h 553"/>
                <a:gd name="T14" fmla="*/ 0 w 495"/>
                <a:gd name="T15" fmla="*/ 553 h 553"/>
                <a:gd name="T16" fmla="*/ 278 w 495"/>
                <a:gd name="T17" fmla="*/ 275 h 553"/>
                <a:gd name="T18" fmla="*/ 344 w 495"/>
                <a:gd name="T19" fmla="*/ 209 h 553"/>
                <a:gd name="T20" fmla="*/ 495 w 495"/>
                <a:gd name="T21" fmla="*/ 58 h 553"/>
                <a:gd name="T22" fmla="*/ 495 w 495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553">
                  <a:moveTo>
                    <a:pt x="495" y="0"/>
                  </a:moveTo>
                  <a:lnTo>
                    <a:pt x="435" y="60"/>
                  </a:lnTo>
                  <a:lnTo>
                    <a:pt x="315" y="180"/>
                  </a:lnTo>
                  <a:lnTo>
                    <a:pt x="249" y="246"/>
                  </a:lnTo>
                  <a:lnTo>
                    <a:pt x="130" y="365"/>
                  </a:lnTo>
                  <a:lnTo>
                    <a:pt x="64" y="431"/>
                  </a:lnTo>
                  <a:lnTo>
                    <a:pt x="0" y="495"/>
                  </a:lnTo>
                  <a:lnTo>
                    <a:pt x="0" y="553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95" y="58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31750" y="1055687"/>
              <a:ext cx="785813" cy="879475"/>
            </a:xfrm>
            <a:custGeom>
              <a:avLst/>
              <a:gdLst>
                <a:gd name="T0" fmla="*/ 0 w 495"/>
                <a:gd name="T1" fmla="*/ 554 h 554"/>
                <a:gd name="T2" fmla="*/ 93 w 495"/>
                <a:gd name="T3" fmla="*/ 461 h 554"/>
                <a:gd name="T4" fmla="*/ 159 w 495"/>
                <a:gd name="T5" fmla="*/ 395 h 554"/>
                <a:gd name="T6" fmla="*/ 278 w 495"/>
                <a:gd name="T7" fmla="*/ 276 h 554"/>
                <a:gd name="T8" fmla="*/ 344 w 495"/>
                <a:gd name="T9" fmla="*/ 209 h 554"/>
                <a:gd name="T10" fmla="*/ 464 w 495"/>
                <a:gd name="T11" fmla="*/ 90 h 554"/>
                <a:gd name="T12" fmla="*/ 495 w 495"/>
                <a:gd name="T13" fmla="*/ 58 h 554"/>
                <a:gd name="T14" fmla="*/ 495 w 495"/>
                <a:gd name="T15" fmla="*/ 0 h 554"/>
                <a:gd name="T16" fmla="*/ 435 w 495"/>
                <a:gd name="T17" fmla="*/ 61 h 554"/>
                <a:gd name="T18" fmla="*/ 130 w 495"/>
                <a:gd name="T19" fmla="*/ 366 h 554"/>
                <a:gd name="T20" fmla="*/ 64 w 495"/>
                <a:gd name="T21" fmla="*/ 432 h 554"/>
                <a:gd name="T22" fmla="*/ 0 w 495"/>
                <a:gd name="T23" fmla="*/ 495 h 554"/>
                <a:gd name="T24" fmla="*/ 0 w 495"/>
                <a:gd name="T25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5" h="554">
                  <a:moveTo>
                    <a:pt x="0" y="554"/>
                  </a:moveTo>
                  <a:lnTo>
                    <a:pt x="93" y="461"/>
                  </a:lnTo>
                  <a:lnTo>
                    <a:pt x="159" y="395"/>
                  </a:lnTo>
                  <a:lnTo>
                    <a:pt x="278" y="276"/>
                  </a:lnTo>
                  <a:lnTo>
                    <a:pt x="344" y="209"/>
                  </a:lnTo>
                  <a:lnTo>
                    <a:pt x="464" y="90"/>
                  </a:lnTo>
                  <a:lnTo>
                    <a:pt x="495" y="58"/>
                  </a:lnTo>
                  <a:lnTo>
                    <a:pt x="495" y="0"/>
                  </a:lnTo>
                  <a:lnTo>
                    <a:pt x="435" y="61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5"/>
                  </a:lnTo>
                  <a:lnTo>
                    <a:pt x="0" y="5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31750" y="1939925"/>
              <a:ext cx="785813" cy="877888"/>
            </a:xfrm>
            <a:custGeom>
              <a:avLst/>
              <a:gdLst>
                <a:gd name="T0" fmla="*/ 495 w 495"/>
                <a:gd name="T1" fmla="*/ 0 h 553"/>
                <a:gd name="T2" fmla="*/ 435 w 495"/>
                <a:gd name="T3" fmla="*/ 60 h 553"/>
                <a:gd name="T4" fmla="*/ 315 w 495"/>
                <a:gd name="T5" fmla="*/ 180 h 553"/>
                <a:gd name="T6" fmla="*/ 249 w 495"/>
                <a:gd name="T7" fmla="*/ 246 h 553"/>
                <a:gd name="T8" fmla="*/ 130 w 495"/>
                <a:gd name="T9" fmla="*/ 366 h 553"/>
                <a:gd name="T10" fmla="*/ 64 w 495"/>
                <a:gd name="T11" fmla="*/ 432 h 553"/>
                <a:gd name="T12" fmla="*/ 0 w 495"/>
                <a:gd name="T13" fmla="*/ 495 h 553"/>
                <a:gd name="T14" fmla="*/ 0 w 495"/>
                <a:gd name="T15" fmla="*/ 553 h 553"/>
                <a:gd name="T16" fmla="*/ 278 w 495"/>
                <a:gd name="T17" fmla="*/ 275 h 553"/>
                <a:gd name="T18" fmla="*/ 344 w 495"/>
                <a:gd name="T19" fmla="*/ 209 h 553"/>
                <a:gd name="T20" fmla="*/ 495 w 495"/>
                <a:gd name="T21" fmla="*/ 58 h 553"/>
                <a:gd name="T22" fmla="*/ 495 w 495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553">
                  <a:moveTo>
                    <a:pt x="495" y="0"/>
                  </a:moveTo>
                  <a:lnTo>
                    <a:pt x="435" y="60"/>
                  </a:lnTo>
                  <a:lnTo>
                    <a:pt x="315" y="180"/>
                  </a:lnTo>
                  <a:lnTo>
                    <a:pt x="249" y="246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5"/>
                  </a:lnTo>
                  <a:lnTo>
                    <a:pt x="0" y="553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95" y="58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31750" y="1644650"/>
              <a:ext cx="785813" cy="879475"/>
            </a:xfrm>
            <a:custGeom>
              <a:avLst/>
              <a:gdLst>
                <a:gd name="T0" fmla="*/ 0 w 495"/>
                <a:gd name="T1" fmla="*/ 554 h 554"/>
                <a:gd name="T2" fmla="*/ 93 w 495"/>
                <a:gd name="T3" fmla="*/ 461 h 554"/>
                <a:gd name="T4" fmla="*/ 159 w 495"/>
                <a:gd name="T5" fmla="*/ 395 h 554"/>
                <a:gd name="T6" fmla="*/ 278 w 495"/>
                <a:gd name="T7" fmla="*/ 276 h 554"/>
                <a:gd name="T8" fmla="*/ 344 w 495"/>
                <a:gd name="T9" fmla="*/ 210 h 554"/>
                <a:gd name="T10" fmla="*/ 464 w 495"/>
                <a:gd name="T11" fmla="*/ 90 h 554"/>
                <a:gd name="T12" fmla="*/ 495 w 495"/>
                <a:gd name="T13" fmla="*/ 59 h 554"/>
                <a:gd name="T14" fmla="*/ 495 w 495"/>
                <a:gd name="T15" fmla="*/ 0 h 554"/>
                <a:gd name="T16" fmla="*/ 435 w 495"/>
                <a:gd name="T17" fmla="*/ 61 h 554"/>
                <a:gd name="T18" fmla="*/ 130 w 495"/>
                <a:gd name="T19" fmla="*/ 366 h 554"/>
                <a:gd name="T20" fmla="*/ 64 w 495"/>
                <a:gd name="T21" fmla="*/ 432 h 554"/>
                <a:gd name="T22" fmla="*/ 0 w 495"/>
                <a:gd name="T23" fmla="*/ 495 h 554"/>
                <a:gd name="T24" fmla="*/ 0 w 495"/>
                <a:gd name="T25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5" h="554">
                  <a:moveTo>
                    <a:pt x="0" y="554"/>
                  </a:moveTo>
                  <a:lnTo>
                    <a:pt x="93" y="461"/>
                  </a:lnTo>
                  <a:lnTo>
                    <a:pt x="159" y="395"/>
                  </a:lnTo>
                  <a:lnTo>
                    <a:pt x="278" y="276"/>
                  </a:lnTo>
                  <a:lnTo>
                    <a:pt x="344" y="210"/>
                  </a:lnTo>
                  <a:lnTo>
                    <a:pt x="464" y="90"/>
                  </a:lnTo>
                  <a:lnTo>
                    <a:pt x="495" y="59"/>
                  </a:lnTo>
                  <a:lnTo>
                    <a:pt x="495" y="0"/>
                  </a:lnTo>
                  <a:lnTo>
                    <a:pt x="435" y="61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5"/>
                  </a:lnTo>
                  <a:lnTo>
                    <a:pt x="0" y="5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31750" y="2528887"/>
              <a:ext cx="785813" cy="879475"/>
            </a:xfrm>
            <a:custGeom>
              <a:avLst/>
              <a:gdLst>
                <a:gd name="T0" fmla="*/ 495 w 495"/>
                <a:gd name="T1" fmla="*/ 0 h 554"/>
                <a:gd name="T2" fmla="*/ 435 w 495"/>
                <a:gd name="T3" fmla="*/ 61 h 554"/>
                <a:gd name="T4" fmla="*/ 315 w 495"/>
                <a:gd name="T5" fmla="*/ 180 h 554"/>
                <a:gd name="T6" fmla="*/ 249 w 495"/>
                <a:gd name="T7" fmla="*/ 246 h 554"/>
                <a:gd name="T8" fmla="*/ 130 w 495"/>
                <a:gd name="T9" fmla="*/ 366 h 554"/>
                <a:gd name="T10" fmla="*/ 64 w 495"/>
                <a:gd name="T11" fmla="*/ 432 h 554"/>
                <a:gd name="T12" fmla="*/ 0 w 495"/>
                <a:gd name="T13" fmla="*/ 495 h 554"/>
                <a:gd name="T14" fmla="*/ 0 w 495"/>
                <a:gd name="T15" fmla="*/ 554 h 554"/>
                <a:gd name="T16" fmla="*/ 278 w 495"/>
                <a:gd name="T17" fmla="*/ 275 h 554"/>
                <a:gd name="T18" fmla="*/ 344 w 495"/>
                <a:gd name="T19" fmla="*/ 209 h 554"/>
                <a:gd name="T20" fmla="*/ 495 w 495"/>
                <a:gd name="T21" fmla="*/ 59 h 554"/>
                <a:gd name="T22" fmla="*/ 495 w 495"/>
                <a:gd name="T23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554">
                  <a:moveTo>
                    <a:pt x="495" y="0"/>
                  </a:moveTo>
                  <a:lnTo>
                    <a:pt x="435" y="61"/>
                  </a:lnTo>
                  <a:lnTo>
                    <a:pt x="315" y="180"/>
                  </a:lnTo>
                  <a:lnTo>
                    <a:pt x="249" y="246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5"/>
                  </a:lnTo>
                  <a:lnTo>
                    <a:pt x="0" y="554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95" y="59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1750" y="2235200"/>
              <a:ext cx="785813" cy="877888"/>
            </a:xfrm>
            <a:custGeom>
              <a:avLst/>
              <a:gdLst>
                <a:gd name="T0" fmla="*/ 0 w 495"/>
                <a:gd name="T1" fmla="*/ 553 h 553"/>
                <a:gd name="T2" fmla="*/ 93 w 495"/>
                <a:gd name="T3" fmla="*/ 460 h 553"/>
                <a:gd name="T4" fmla="*/ 159 w 495"/>
                <a:gd name="T5" fmla="*/ 394 h 553"/>
                <a:gd name="T6" fmla="*/ 278 w 495"/>
                <a:gd name="T7" fmla="*/ 275 h 553"/>
                <a:gd name="T8" fmla="*/ 344 w 495"/>
                <a:gd name="T9" fmla="*/ 209 h 553"/>
                <a:gd name="T10" fmla="*/ 464 w 495"/>
                <a:gd name="T11" fmla="*/ 89 h 553"/>
                <a:gd name="T12" fmla="*/ 495 w 495"/>
                <a:gd name="T13" fmla="*/ 58 h 553"/>
                <a:gd name="T14" fmla="*/ 495 w 495"/>
                <a:gd name="T15" fmla="*/ 0 h 553"/>
                <a:gd name="T16" fmla="*/ 435 w 495"/>
                <a:gd name="T17" fmla="*/ 60 h 553"/>
                <a:gd name="T18" fmla="*/ 130 w 495"/>
                <a:gd name="T19" fmla="*/ 365 h 553"/>
                <a:gd name="T20" fmla="*/ 64 w 495"/>
                <a:gd name="T21" fmla="*/ 431 h 553"/>
                <a:gd name="T22" fmla="*/ 0 w 495"/>
                <a:gd name="T23" fmla="*/ 495 h 553"/>
                <a:gd name="T24" fmla="*/ 0 w 495"/>
                <a:gd name="T25" fmla="*/ 55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5" h="553">
                  <a:moveTo>
                    <a:pt x="0" y="553"/>
                  </a:moveTo>
                  <a:lnTo>
                    <a:pt x="93" y="460"/>
                  </a:lnTo>
                  <a:lnTo>
                    <a:pt x="159" y="394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64" y="89"/>
                  </a:lnTo>
                  <a:lnTo>
                    <a:pt x="495" y="58"/>
                  </a:lnTo>
                  <a:lnTo>
                    <a:pt x="495" y="0"/>
                  </a:lnTo>
                  <a:lnTo>
                    <a:pt x="435" y="60"/>
                  </a:lnTo>
                  <a:lnTo>
                    <a:pt x="130" y="365"/>
                  </a:lnTo>
                  <a:lnTo>
                    <a:pt x="64" y="431"/>
                  </a:lnTo>
                  <a:lnTo>
                    <a:pt x="0" y="495"/>
                  </a:lnTo>
                  <a:lnTo>
                    <a:pt x="0" y="5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31750" y="3117850"/>
              <a:ext cx="785813" cy="879475"/>
            </a:xfrm>
            <a:custGeom>
              <a:avLst/>
              <a:gdLst>
                <a:gd name="T0" fmla="*/ 495 w 495"/>
                <a:gd name="T1" fmla="*/ 0 h 554"/>
                <a:gd name="T2" fmla="*/ 435 w 495"/>
                <a:gd name="T3" fmla="*/ 61 h 554"/>
                <a:gd name="T4" fmla="*/ 315 w 495"/>
                <a:gd name="T5" fmla="*/ 181 h 554"/>
                <a:gd name="T6" fmla="*/ 249 w 495"/>
                <a:gd name="T7" fmla="*/ 246 h 554"/>
                <a:gd name="T8" fmla="*/ 130 w 495"/>
                <a:gd name="T9" fmla="*/ 366 h 554"/>
                <a:gd name="T10" fmla="*/ 64 w 495"/>
                <a:gd name="T11" fmla="*/ 432 h 554"/>
                <a:gd name="T12" fmla="*/ 0 w 495"/>
                <a:gd name="T13" fmla="*/ 496 h 554"/>
                <a:gd name="T14" fmla="*/ 0 w 495"/>
                <a:gd name="T15" fmla="*/ 554 h 554"/>
                <a:gd name="T16" fmla="*/ 278 w 495"/>
                <a:gd name="T17" fmla="*/ 275 h 554"/>
                <a:gd name="T18" fmla="*/ 344 w 495"/>
                <a:gd name="T19" fmla="*/ 210 h 554"/>
                <a:gd name="T20" fmla="*/ 495 w 495"/>
                <a:gd name="T21" fmla="*/ 59 h 554"/>
                <a:gd name="T22" fmla="*/ 495 w 495"/>
                <a:gd name="T23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554">
                  <a:moveTo>
                    <a:pt x="495" y="0"/>
                  </a:moveTo>
                  <a:lnTo>
                    <a:pt x="435" y="61"/>
                  </a:lnTo>
                  <a:lnTo>
                    <a:pt x="315" y="181"/>
                  </a:lnTo>
                  <a:lnTo>
                    <a:pt x="249" y="246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6"/>
                  </a:lnTo>
                  <a:lnTo>
                    <a:pt x="0" y="554"/>
                  </a:lnTo>
                  <a:lnTo>
                    <a:pt x="278" y="275"/>
                  </a:lnTo>
                  <a:lnTo>
                    <a:pt x="344" y="210"/>
                  </a:lnTo>
                  <a:lnTo>
                    <a:pt x="495" y="59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31750" y="2824162"/>
              <a:ext cx="785813" cy="877888"/>
            </a:xfrm>
            <a:custGeom>
              <a:avLst/>
              <a:gdLst>
                <a:gd name="T0" fmla="*/ 0 w 495"/>
                <a:gd name="T1" fmla="*/ 553 h 553"/>
                <a:gd name="T2" fmla="*/ 93 w 495"/>
                <a:gd name="T3" fmla="*/ 460 h 553"/>
                <a:gd name="T4" fmla="*/ 159 w 495"/>
                <a:gd name="T5" fmla="*/ 395 h 553"/>
                <a:gd name="T6" fmla="*/ 278 w 495"/>
                <a:gd name="T7" fmla="*/ 275 h 553"/>
                <a:gd name="T8" fmla="*/ 344 w 495"/>
                <a:gd name="T9" fmla="*/ 209 h 553"/>
                <a:gd name="T10" fmla="*/ 464 w 495"/>
                <a:gd name="T11" fmla="*/ 89 h 553"/>
                <a:gd name="T12" fmla="*/ 495 w 495"/>
                <a:gd name="T13" fmla="*/ 58 h 553"/>
                <a:gd name="T14" fmla="*/ 495 w 495"/>
                <a:gd name="T15" fmla="*/ 0 h 553"/>
                <a:gd name="T16" fmla="*/ 435 w 495"/>
                <a:gd name="T17" fmla="*/ 60 h 553"/>
                <a:gd name="T18" fmla="*/ 130 w 495"/>
                <a:gd name="T19" fmla="*/ 366 h 553"/>
                <a:gd name="T20" fmla="*/ 64 w 495"/>
                <a:gd name="T21" fmla="*/ 431 h 553"/>
                <a:gd name="T22" fmla="*/ 0 w 495"/>
                <a:gd name="T23" fmla="*/ 495 h 553"/>
                <a:gd name="T24" fmla="*/ 0 w 495"/>
                <a:gd name="T25" fmla="*/ 55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5" h="553">
                  <a:moveTo>
                    <a:pt x="0" y="553"/>
                  </a:moveTo>
                  <a:lnTo>
                    <a:pt x="93" y="460"/>
                  </a:lnTo>
                  <a:lnTo>
                    <a:pt x="159" y="395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64" y="89"/>
                  </a:lnTo>
                  <a:lnTo>
                    <a:pt x="495" y="58"/>
                  </a:lnTo>
                  <a:lnTo>
                    <a:pt x="495" y="0"/>
                  </a:lnTo>
                  <a:lnTo>
                    <a:pt x="435" y="60"/>
                  </a:lnTo>
                  <a:lnTo>
                    <a:pt x="130" y="366"/>
                  </a:lnTo>
                  <a:lnTo>
                    <a:pt x="64" y="431"/>
                  </a:lnTo>
                  <a:lnTo>
                    <a:pt x="0" y="495"/>
                  </a:lnTo>
                  <a:lnTo>
                    <a:pt x="0" y="5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31750" y="3706812"/>
              <a:ext cx="785813" cy="879475"/>
            </a:xfrm>
            <a:custGeom>
              <a:avLst/>
              <a:gdLst>
                <a:gd name="T0" fmla="*/ 495 w 495"/>
                <a:gd name="T1" fmla="*/ 0 h 554"/>
                <a:gd name="T2" fmla="*/ 435 w 495"/>
                <a:gd name="T3" fmla="*/ 61 h 554"/>
                <a:gd name="T4" fmla="*/ 315 w 495"/>
                <a:gd name="T5" fmla="*/ 181 h 554"/>
                <a:gd name="T6" fmla="*/ 249 w 495"/>
                <a:gd name="T7" fmla="*/ 246 h 554"/>
                <a:gd name="T8" fmla="*/ 130 w 495"/>
                <a:gd name="T9" fmla="*/ 366 h 554"/>
                <a:gd name="T10" fmla="*/ 64 w 495"/>
                <a:gd name="T11" fmla="*/ 432 h 554"/>
                <a:gd name="T12" fmla="*/ 0 w 495"/>
                <a:gd name="T13" fmla="*/ 496 h 554"/>
                <a:gd name="T14" fmla="*/ 0 w 495"/>
                <a:gd name="T15" fmla="*/ 554 h 554"/>
                <a:gd name="T16" fmla="*/ 278 w 495"/>
                <a:gd name="T17" fmla="*/ 275 h 554"/>
                <a:gd name="T18" fmla="*/ 344 w 495"/>
                <a:gd name="T19" fmla="*/ 210 h 554"/>
                <a:gd name="T20" fmla="*/ 495 w 495"/>
                <a:gd name="T21" fmla="*/ 59 h 554"/>
                <a:gd name="T22" fmla="*/ 495 w 495"/>
                <a:gd name="T23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554">
                  <a:moveTo>
                    <a:pt x="495" y="0"/>
                  </a:moveTo>
                  <a:lnTo>
                    <a:pt x="435" y="61"/>
                  </a:lnTo>
                  <a:lnTo>
                    <a:pt x="315" y="181"/>
                  </a:lnTo>
                  <a:lnTo>
                    <a:pt x="249" y="246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6"/>
                  </a:lnTo>
                  <a:lnTo>
                    <a:pt x="0" y="554"/>
                  </a:lnTo>
                  <a:lnTo>
                    <a:pt x="278" y="275"/>
                  </a:lnTo>
                  <a:lnTo>
                    <a:pt x="344" y="210"/>
                  </a:lnTo>
                  <a:lnTo>
                    <a:pt x="495" y="59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31750" y="3413125"/>
              <a:ext cx="785813" cy="877888"/>
            </a:xfrm>
            <a:custGeom>
              <a:avLst/>
              <a:gdLst>
                <a:gd name="T0" fmla="*/ 0 w 495"/>
                <a:gd name="T1" fmla="*/ 553 h 553"/>
                <a:gd name="T2" fmla="*/ 93 w 495"/>
                <a:gd name="T3" fmla="*/ 460 h 553"/>
                <a:gd name="T4" fmla="*/ 159 w 495"/>
                <a:gd name="T5" fmla="*/ 395 h 553"/>
                <a:gd name="T6" fmla="*/ 278 w 495"/>
                <a:gd name="T7" fmla="*/ 275 h 553"/>
                <a:gd name="T8" fmla="*/ 344 w 495"/>
                <a:gd name="T9" fmla="*/ 209 h 553"/>
                <a:gd name="T10" fmla="*/ 464 w 495"/>
                <a:gd name="T11" fmla="*/ 89 h 553"/>
                <a:gd name="T12" fmla="*/ 495 w 495"/>
                <a:gd name="T13" fmla="*/ 58 h 553"/>
                <a:gd name="T14" fmla="*/ 495 w 495"/>
                <a:gd name="T15" fmla="*/ 0 h 553"/>
                <a:gd name="T16" fmla="*/ 435 w 495"/>
                <a:gd name="T17" fmla="*/ 60 h 553"/>
                <a:gd name="T18" fmla="*/ 130 w 495"/>
                <a:gd name="T19" fmla="*/ 366 h 553"/>
                <a:gd name="T20" fmla="*/ 64 w 495"/>
                <a:gd name="T21" fmla="*/ 431 h 553"/>
                <a:gd name="T22" fmla="*/ 0 w 495"/>
                <a:gd name="T23" fmla="*/ 495 h 553"/>
                <a:gd name="T24" fmla="*/ 0 w 495"/>
                <a:gd name="T25" fmla="*/ 55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5" h="553">
                  <a:moveTo>
                    <a:pt x="0" y="553"/>
                  </a:moveTo>
                  <a:lnTo>
                    <a:pt x="93" y="460"/>
                  </a:lnTo>
                  <a:lnTo>
                    <a:pt x="159" y="395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64" y="89"/>
                  </a:lnTo>
                  <a:lnTo>
                    <a:pt x="495" y="58"/>
                  </a:lnTo>
                  <a:lnTo>
                    <a:pt x="495" y="0"/>
                  </a:lnTo>
                  <a:lnTo>
                    <a:pt x="435" y="60"/>
                  </a:lnTo>
                  <a:lnTo>
                    <a:pt x="130" y="366"/>
                  </a:lnTo>
                  <a:lnTo>
                    <a:pt x="64" y="431"/>
                  </a:lnTo>
                  <a:lnTo>
                    <a:pt x="0" y="495"/>
                  </a:lnTo>
                  <a:lnTo>
                    <a:pt x="0" y="5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31750" y="4297362"/>
              <a:ext cx="785813" cy="877888"/>
            </a:xfrm>
            <a:custGeom>
              <a:avLst/>
              <a:gdLst>
                <a:gd name="T0" fmla="*/ 495 w 495"/>
                <a:gd name="T1" fmla="*/ 0 h 553"/>
                <a:gd name="T2" fmla="*/ 435 w 495"/>
                <a:gd name="T3" fmla="*/ 60 h 553"/>
                <a:gd name="T4" fmla="*/ 315 w 495"/>
                <a:gd name="T5" fmla="*/ 180 h 553"/>
                <a:gd name="T6" fmla="*/ 249 w 495"/>
                <a:gd name="T7" fmla="*/ 245 h 553"/>
                <a:gd name="T8" fmla="*/ 130 w 495"/>
                <a:gd name="T9" fmla="*/ 365 h 553"/>
                <a:gd name="T10" fmla="*/ 64 w 495"/>
                <a:gd name="T11" fmla="*/ 431 h 553"/>
                <a:gd name="T12" fmla="*/ 0 w 495"/>
                <a:gd name="T13" fmla="*/ 495 h 553"/>
                <a:gd name="T14" fmla="*/ 0 w 495"/>
                <a:gd name="T15" fmla="*/ 553 h 553"/>
                <a:gd name="T16" fmla="*/ 278 w 495"/>
                <a:gd name="T17" fmla="*/ 275 h 553"/>
                <a:gd name="T18" fmla="*/ 344 w 495"/>
                <a:gd name="T19" fmla="*/ 209 h 553"/>
                <a:gd name="T20" fmla="*/ 495 w 495"/>
                <a:gd name="T21" fmla="*/ 58 h 553"/>
                <a:gd name="T22" fmla="*/ 495 w 495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553">
                  <a:moveTo>
                    <a:pt x="495" y="0"/>
                  </a:moveTo>
                  <a:lnTo>
                    <a:pt x="435" y="60"/>
                  </a:lnTo>
                  <a:lnTo>
                    <a:pt x="315" y="180"/>
                  </a:lnTo>
                  <a:lnTo>
                    <a:pt x="249" y="245"/>
                  </a:lnTo>
                  <a:lnTo>
                    <a:pt x="130" y="365"/>
                  </a:lnTo>
                  <a:lnTo>
                    <a:pt x="64" y="431"/>
                  </a:lnTo>
                  <a:lnTo>
                    <a:pt x="0" y="495"/>
                  </a:lnTo>
                  <a:lnTo>
                    <a:pt x="0" y="553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95" y="58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1750" y="4002087"/>
              <a:ext cx="785813" cy="877888"/>
            </a:xfrm>
            <a:custGeom>
              <a:avLst/>
              <a:gdLst>
                <a:gd name="T0" fmla="*/ 0 w 495"/>
                <a:gd name="T1" fmla="*/ 553 h 553"/>
                <a:gd name="T2" fmla="*/ 93 w 495"/>
                <a:gd name="T3" fmla="*/ 461 h 553"/>
                <a:gd name="T4" fmla="*/ 159 w 495"/>
                <a:gd name="T5" fmla="*/ 395 h 553"/>
                <a:gd name="T6" fmla="*/ 278 w 495"/>
                <a:gd name="T7" fmla="*/ 275 h 553"/>
                <a:gd name="T8" fmla="*/ 344 w 495"/>
                <a:gd name="T9" fmla="*/ 209 h 553"/>
                <a:gd name="T10" fmla="*/ 464 w 495"/>
                <a:gd name="T11" fmla="*/ 89 h 553"/>
                <a:gd name="T12" fmla="*/ 495 w 495"/>
                <a:gd name="T13" fmla="*/ 58 h 553"/>
                <a:gd name="T14" fmla="*/ 495 w 495"/>
                <a:gd name="T15" fmla="*/ 0 h 553"/>
                <a:gd name="T16" fmla="*/ 435 w 495"/>
                <a:gd name="T17" fmla="*/ 60 h 553"/>
                <a:gd name="T18" fmla="*/ 130 w 495"/>
                <a:gd name="T19" fmla="*/ 366 h 553"/>
                <a:gd name="T20" fmla="*/ 64 w 495"/>
                <a:gd name="T21" fmla="*/ 431 h 553"/>
                <a:gd name="T22" fmla="*/ 0 w 495"/>
                <a:gd name="T23" fmla="*/ 495 h 553"/>
                <a:gd name="T24" fmla="*/ 0 w 495"/>
                <a:gd name="T25" fmla="*/ 55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5" h="553">
                  <a:moveTo>
                    <a:pt x="0" y="553"/>
                  </a:moveTo>
                  <a:lnTo>
                    <a:pt x="93" y="461"/>
                  </a:lnTo>
                  <a:lnTo>
                    <a:pt x="159" y="395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64" y="89"/>
                  </a:lnTo>
                  <a:lnTo>
                    <a:pt x="495" y="58"/>
                  </a:lnTo>
                  <a:lnTo>
                    <a:pt x="495" y="0"/>
                  </a:lnTo>
                  <a:lnTo>
                    <a:pt x="435" y="60"/>
                  </a:lnTo>
                  <a:lnTo>
                    <a:pt x="130" y="366"/>
                  </a:lnTo>
                  <a:lnTo>
                    <a:pt x="64" y="431"/>
                  </a:lnTo>
                  <a:lnTo>
                    <a:pt x="0" y="495"/>
                  </a:lnTo>
                  <a:lnTo>
                    <a:pt x="0" y="5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1750" y="4886325"/>
              <a:ext cx="785813" cy="877888"/>
            </a:xfrm>
            <a:custGeom>
              <a:avLst/>
              <a:gdLst>
                <a:gd name="T0" fmla="*/ 495 w 495"/>
                <a:gd name="T1" fmla="*/ 0 h 553"/>
                <a:gd name="T2" fmla="*/ 435 w 495"/>
                <a:gd name="T3" fmla="*/ 60 h 553"/>
                <a:gd name="T4" fmla="*/ 315 w 495"/>
                <a:gd name="T5" fmla="*/ 180 h 553"/>
                <a:gd name="T6" fmla="*/ 249 w 495"/>
                <a:gd name="T7" fmla="*/ 246 h 553"/>
                <a:gd name="T8" fmla="*/ 130 w 495"/>
                <a:gd name="T9" fmla="*/ 365 h 553"/>
                <a:gd name="T10" fmla="*/ 64 w 495"/>
                <a:gd name="T11" fmla="*/ 431 h 553"/>
                <a:gd name="T12" fmla="*/ 0 w 495"/>
                <a:gd name="T13" fmla="*/ 495 h 553"/>
                <a:gd name="T14" fmla="*/ 0 w 495"/>
                <a:gd name="T15" fmla="*/ 553 h 553"/>
                <a:gd name="T16" fmla="*/ 278 w 495"/>
                <a:gd name="T17" fmla="*/ 275 h 553"/>
                <a:gd name="T18" fmla="*/ 344 w 495"/>
                <a:gd name="T19" fmla="*/ 209 h 553"/>
                <a:gd name="T20" fmla="*/ 495 w 495"/>
                <a:gd name="T21" fmla="*/ 58 h 553"/>
                <a:gd name="T22" fmla="*/ 495 w 495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553">
                  <a:moveTo>
                    <a:pt x="495" y="0"/>
                  </a:moveTo>
                  <a:lnTo>
                    <a:pt x="435" y="60"/>
                  </a:lnTo>
                  <a:lnTo>
                    <a:pt x="315" y="180"/>
                  </a:lnTo>
                  <a:lnTo>
                    <a:pt x="249" y="246"/>
                  </a:lnTo>
                  <a:lnTo>
                    <a:pt x="130" y="365"/>
                  </a:lnTo>
                  <a:lnTo>
                    <a:pt x="64" y="431"/>
                  </a:lnTo>
                  <a:lnTo>
                    <a:pt x="0" y="495"/>
                  </a:lnTo>
                  <a:lnTo>
                    <a:pt x="0" y="553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95" y="58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31750" y="4591050"/>
              <a:ext cx="785813" cy="877888"/>
            </a:xfrm>
            <a:custGeom>
              <a:avLst/>
              <a:gdLst>
                <a:gd name="T0" fmla="*/ 0 w 495"/>
                <a:gd name="T1" fmla="*/ 553 h 553"/>
                <a:gd name="T2" fmla="*/ 93 w 495"/>
                <a:gd name="T3" fmla="*/ 461 h 553"/>
                <a:gd name="T4" fmla="*/ 159 w 495"/>
                <a:gd name="T5" fmla="*/ 395 h 553"/>
                <a:gd name="T6" fmla="*/ 278 w 495"/>
                <a:gd name="T7" fmla="*/ 275 h 553"/>
                <a:gd name="T8" fmla="*/ 344 w 495"/>
                <a:gd name="T9" fmla="*/ 209 h 553"/>
                <a:gd name="T10" fmla="*/ 464 w 495"/>
                <a:gd name="T11" fmla="*/ 90 h 553"/>
                <a:gd name="T12" fmla="*/ 495 w 495"/>
                <a:gd name="T13" fmla="*/ 58 h 553"/>
                <a:gd name="T14" fmla="*/ 495 w 495"/>
                <a:gd name="T15" fmla="*/ 0 h 553"/>
                <a:gd name="T16" fmla="*/ 435 w 495"/>
                <a:gd name="T17" fmla="*/ 60 h 553"/>
                <a:gd name="T18" fmla="*/ 130 w 495"/>
                <a:gd name="T19" fmla="*/ 366 h 553"/>
                <a:gd name="T20" fmla="*/ 64 w 495"/>
                <a:gd name="T21" fmla="*/ 432 h 553"/>
                <a:gd name="T22" fmla="*/ 0 w 495"/>
                <a:gd name="T23" fmla="*/ 495 h 553"/>
                <a:gd name="T24" fmla="*/ 0 w 495"/>
                <a:gd name="T25" fmla="*/ 55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5" h="553">
                  <a:moveTo>
                    <a:pt x="0" y="553"/>
                  </a:moveTo>
                  <a:lnTo>
                    <a:pt x="93" y="461"/>
                  </a:lnTo>
                  <a:lnTo>
                    <a:pt x="159" y="395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64" y="90"/>
                  </a:lnTo>
                  <a:lnTo>
                    <a:pt x="495" y="58"/>
                  </a:lnTo>
                  <a:lnTo>
                    <a:pt x="495" y="0"/>
                  </a:lnTo>
                  <a:lnTo>
                    <a:pt x="435" y="60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5"/>
                  </a:lnTo>
                  <a:lnTo>
                    <a:pt x="0" y="5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31750" y="5475287"/>
              <a:ext cx="785813" cy="877888"/>
            </a:xfrm>
            <a:custGeom>
              <a:avLst/>
              <a:gdLst>
                <a:gd name="T0" fmla="*/ 495 w 495"/>
                <a:gd name="T1" fmla="*/ 0 h 553"/>
                <a:gd name="T2" fmla="*/ 435 w 495"/>
                <a:gd name="T3" fmla="*/ 60 h 553"/>
                <a:gd name="T4" fmla="*/ 315 w 495"/>
                <a:gd name="T5" fmla="*/ 180 h 553"/>
                <a:gd name="T6" fmla="*/ 249 w 495"/>
                <a:gd name="T7" fmla="*/ 246 h 553"/>
                <a:gd name="T8" fmla="*/ 130 w 495"/>
                <a:gd name="T9" fmla="*/ 365 h 553"/>
                <a:gd name="T10" fmla="*/ 64 w 495"/>
                <a:gd name="T11" fmla="*/ 432 h 553"/>
                <a:gd name="T12" fmla="*/ 0 w 495"/>
                <a:gd name="T13" fmla="*/ 495 h 553"/>
                <a:gd name="T14" fmla="*/ 0 w 495"/>
                <a:gd name="T15" fmla="*/ 553 h 553"/>
                <a:gd name="T16" fmla="*/ 93 w 495"/>
                <a:gd name="T17" fmla="*/ 461 h 553"/>
                <a:gd name="T18" fmla="*/ 278 w 495"/>
                <a:gd name="T19" fmla="*/ 275 h 553"/>
                <a:gd name="T20" fmla="*/ 344 w 495"/>
                <a:gd name="T21" fmla="*/ 209 h 553"/>
                <a:gd name="T22" fmla="*/ 495 w 495"/>
                <a:gd name="T23" fmla="*/ 58 h 553"/>
                <a:gd name="T24" fmla="*/ 495 w 495"/>
                <a:gd name="T25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5" h="553">
                  <a:moveTo>
                    <a:pt x="495" y="0"/>
                  </a:moveTo>
                  <a:lnTo>
                    <a:pt x="435" y="60"/>
                  </a:lnTo>
                  <a:lnTo>
                    <a:pt x="315" y="180"/>
                  </a:lnTo>
                  <a:lnTo>
                    <a:pt x="249" y="246"/>
                  </a:lnTo>
                  <a:lnTo>
                    <a:pt x="130" y="365"/>
                  </a:lnTo>
                  <a:lnTo>
                    <a:pt x="64" y="432"/>
                  </a:lnTo>
                  <a:lnTo>
                    <a:pt x="0" y="495"/>
                  </a:lnTo>
                  <a:lnTo>
                    <a:pt x="0" y="553"/>
                  </a:lnTo>
                  <a:lnTo>
                    <a:pt x="93" y="461"/>
                  </a:lnTo>
                  <a:lnTo>
                    <a:pt x="278" y="275"/>
                  </a:lnTo>
                  <a:lnTo>
                    <a:pt x="344" y="209"/>
                  </a:lnTo>
                  <a:lnTo>
                    <a:pt x="495" y="58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31750" y="5180012"/>
              <a:ext cx="785813" cy="879475"/>
            </a:xfrm>
            <a:custGeom>
              <a:avLst/>
              <a:gdLst>
                <a:gd name="T0" fmla="*/ 0 w 495"/>
                <a:gd name="T1" fmla="*/ 554 h 554"/>
                <a:gd name="T2" fmla="*/ 278 w 495"/>
                <a:gd name="T3" fmla="*/ 276 h 554"/>
                <a:gd name="T4" fmla="*/ 278 w 495"/>
                <a:gd name="T5" fmla="*/ 276 h 554"/>
                <a:gd name="T6" fmla="*/ 344 w 495"/>
                <a:gd name="T7" fmla="*/ 209 h 554"/>
                <a:gd name="T8" fmla="*/ 464 w 495"/>
                <a:gd name="T9" fmla="*/ 90 h 554"/>
                <a:gd name="T10" fmla="*/ 495 w 495"/>
                <a:gd name="T11" fmla="*/ 58 h 554"/>
                <a:gd name="T12" fmla="*/ 495 w 495"/>
                <a:gd name="T13" fmla="*/ 0 h 554"/>
                <a:gd name="T14" fmla="*/ 435 w 495"/>
                <a:gd name="T15" fmla="*/ 61 h 554"/>
                <a:gd name="T16" fmla="*/ 130 w 495"/>
                <a:gd name="T17" fmla="*/ 366 h 554"/>
                <a:gd name="T18" fmla="*/ 64 w 495"/>
                <a:gd name="T19" fmla="*/ 432 h 554"/>
                <a:gd name="T20" fmla="*/ 0 w 495"/>
                <a:gd name="T21" fmla="*/ 495 h 554"/>
                <a:gd name="T22" fmla="*/ 0 w 495"/>
                <a:gd name="T23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554">
                  <a:moveTo>
                    <a:pt x="0" y="554"/>
                  </a:moveTo>
                  <a:lnTo>
                    <a:pt x="278" y="276"/>
                  </a:lnTo>
                  <a:lnTo>
                    <a:pt x="278" y="276"/>
                  </a:lnTo>
                  <a:lnTo>
                    <a:pt x="344" y="209"/>
                  </a:lnTo>
                  <a:lnTo>
                    <a:pt x="464" y="90"/>
                  </a:lnTo>
                  <a:lnTo>
                    <a:pt x="495" y="58"/>
                  </a:lnTo>
                  <a:lnTo>
                    <a:pt x="495" y="0"/>
                  </a:lnTo>
                  <a:lnTo>
                    <a:pt x="435" y="61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5"/>
                  </a:lnTo>
                  <a:lnTo>
                    <a:pt x="0" y="5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73025" y="6064250"/>
              <a:ext cx="744538" cy="744538"/>
            </a:xfrm>
            <a:custGeom>
              <a:avLst/>
              <a:gdLst>
                <a:gd name="T0" fmla="*/ 469 w 469"/>
                <a:gd name="T1" fmla="*/ 0 h 469"/>
                <a:gd name="T2" fmla="*/ 409 w 469"/>
                <a:gd name="T3" fmla="*/ 61 h 469"/>
                <a:gd name="T4" fmla="*/ 289 w 469"/>
                <a:gd name="T5" fmla="*/ 180 h 469"/>
                <a:gd name="T6" fmla="*/ 223 w 469"/>
                <a:gd name="T7" fmla="*/ 246 h 469"/>
                <a:gd name="T8" fmla="*/ 104 w 469"/>
                <a:gd name="T9" fmla="*/ 366 h 469"/>
                <a:gd name="T10" fmla="*/ 38 w 469"/>
                <a:gd name="T11" fmla="*/ 432 h 469"/>
                <a:gd name="T12" fmla="*/ 0 w 469"/>
                <a:gd name="T13" fmla="*/ 469 h 469"/>
                <a:gd name="T14" fmla="*/ 59 w 469"/>
                <a:gd name="T15" fmla="*/ 469 h 469"/>
                <a:gd name="T16" fmla="*/ 67 w 469"/>
                <a:gd name="T17" fmla="*/ 461 h 469"/>
                <a:gd name="T18" fmla="*/ 252 w 469"/>
                <a:gd name="T19" fmla="*/ 275 h 469"/>
                <a:gd name="T20" fmla="*/ 318 w 469"/>
                <a:gd name="T21" fmla="*/ 209 h 469"/>
                <a:gd name="T22" fmla="*/ 438 w 469"/>
                <a:gd name="T23" fmla="*/ 90 h 469"/>
                <a:gd name="T24" fmla="*/ 469 w 469"/>
                <a:gd name="T25" fmla="*/ 58 h 469"/>
                <a:gd name="T26" fmla="*/ 469 w 469"/>
                <a:gd name="T27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9" h="469">
                  <a:moveTo>
                    <a:pt x="469" y="0"/>
                  </a:moveTo>
                  <a:lnTo>
                    <a:pt x="409" y="61"/>
                  </a:lnTo>
                  <a:lnTo>
                    <a:pt x="289" y="180"/>
                  </a:lnTo>
                  <a:lnTo>
                    <a:pt x="223" y="246"/>
                  </a:lnTo>
                  <a:lnTo>
                    <a:pt x="104" y="366"/>
                  </a:lnTo>
                  <a:lnTo>
                    <a:pt x="38" y="432"/>
                  </a:lnTo>
                  <a:lnTo>
                    <a:pt x="0" y="469"/>
                  </a:lnTo>
                  <a:lnTo>
                    <a:pt x="59" y="469"/>
                  </a:lnTo>
                  <a:lnTo>
                    <a:pt x="67" y="461"/>
                  </a:lnTo>
                  <a:lnTo>
                    <a:pt x="252" y="275"/>
                  </a:lnTo>
                  <a:lnTo>
                    <a:pt x="318" y="209"/>
                  </a:lnTo>
                  <a:lnTo>
                    <a:pt x="438" y="90"/>
                  </a:lnTo>
                  <a:lnTo>
                    <a:pt x="469" y="58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31750" y="5768975"/>
              <a:ext cx="785813" cy="879475"/>
            </a:xfrm>
            <a:custGeom>
              <a:avLst/>
              <a:gdLst>
                <a:gd name="T0" fmla="*/ 278 w 495"/>
                <a:gd name="T1" fmla="*/ 276 h 554"/>
                <a:gd name="T2" fmla="*/ 278 w 495"/>
                <a:gd name="T3" fmla="*/ 276 h 554"/>
                <a:gd name="T4" fmla="*/ 495 w 495"/>
                <a:gd name="T5" fmla="*/ 59 h 554"/>
                <a:gd name="T6" fmla="*/ 495 w 495"/>
                <a:gd name="T7" fmla="*/ 0 h 554"/>
                <a:gd name="T8" fmla="*/ 435 w 495"/>
                <a:gd name="T9" fmla="*/ 61 h 554"/>
                <a:gd name="T10" fmla="*/ 130 w 495"/>
                <a:gd name="T11" fmla="*/ 366 h 554"/>
                <a:gd name="T12" fmla="*/ 64 w 495"/>
                <a:gd name="T13" fmla="*/ 432 h 554"/>
                <a:gd name="T14" fmla="*/ 0 w 495"/>
                <a:gd name="T15" fmla="*/ 495 h 554"/>
                <a:gd name="T16" fmla="*/ 0 w 495"/>
                <a:gd name="T17" fmla="*/ 554 h 554"/>
                <a:gd name="T18" fmla="*/ 278 w 495"/>
                <a:gd name="T19" fmla="*/ 276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5" h="554">
                  <a:moveTo>
                    <a:pt x="278" y="276"/>
                  </a:moveTo>
                  <a:lnTo>
                    <a:pt x="278" y="276"/>
                  </a:lnTo>
                  <a:lnTo>
                    <a:pt x="495" y="59"/>
                  </a:lnTo>
                  <a:lnTo>
                    <a:pt x="495" y="0"/>
                  </a:lnTo>
                  <a:lnTo>
                    <a:pt x="435" y="61"/>
                  </a:lnTo>
                  <a:lnTo>
                    <a:pt x="130" y="366"/>
                  </a:lnTo>
                  <a:lnTo>
                    <a:pt x="64" y="432"/>
                  </a:lnTo>
                  <a:lnTo>
                    <a:pt x="0" y="495"/>
                  </a:lnTo>
                  <a:lnTo>
                    <a:pt x="0" y="554"/>
                  </a:lnTo>
                  <a:lnTo>
                    <a:pt x="278" y="2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368300" y="6359525"/>
              <a:ext cx="449263" cy="449263"/>
            </a:xfrm>
            <a:custGeom>
              <a:avLst/>
              <a:gdLst>
                <a:gd name="T0" fmla="*/ 66 w 283"/>
                <a:gd name="T1" fmla="*/ 275 h 283"/>
                <a:gd name="T2" fmla="*/ 283 w 283"/>
                <a:gd name="T3" fmla="*/ 58 h 283"/>
                <a:gd name="T4" fmla="*/ 283 w 283"/>
                <a:gd name="T5" fmla="*/ 0 h 283"/>
                <a:gd name="T6" fmla="*/ 223 w 283"/>
                <a:gd name="T7" fmla="*/ 60 h 283"/>
                <a:gd name="T8" fmla="*/ 0 w 283"/>
                <a:gd name="T9" fmla="*/ 283 h 283"/>
                <a:gd name="T10" fmla="*/ 58 w 283"/>
                <a:gd name="T11" fmla="*/ 283 h 283"/>
                <a:gd name="T12" fmla="*/ 66 w 283"/>
                <a:gd name="T13" fmla="*/ 275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283">
                  <a:moveTo>
                    <a:pt x="66" y="275"/>
                  </a:moveTo>
                  <a:lnTo>
                    <a:pt x="283" y="58"/>
                  </a:lnTo>
                  <a:lnTo>
                    <a:pt x="283" y="0"/>
                  </a:lnTo>
                  <a:lnTo>
                    <a:pt x="223" y="60"/>
                  </a:lnTo>
                  <a:lnTo>
                    <a:pt x="0" y="283"/>
                  </a:lnTo>
                  <a:lnTo>
                    <a:pt x="58" y="283"/>
                  </a:lnTo>
                  <a:lnTo>
                    <a:pt x="66" y="2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661988" y="6653212"/>
              <a:ext cx="155575" cy="155575"/>
            </a:xfrm>
            <a:custGeom>
              <a:avLst/>
              <a:gdLst>
                <a:gd name="T0" fmla="*/ 38 w 98"/>
                <a:gd name="T1" fmla="*/ 61 h 98"/>
                <a:gd name="T2" fmla="*/ 0 w 98"/>
                <a:gd name="T3" fmla="*/ 98 h 98"/>
                <a:gd name="T4" fmla="*/ 59 w 98"/>
                <a:gd name="T5" fmla="*/ 98 h 98"/>
                <a:gd name="T6" fmla="*/ 67 w 98"/>
                <a:gd name="T7" fmla="*/ 90 h 98"/>
                <a:gd name="T8" fmla="*/ 98 w 98"/>
                <a:gd name="T9" fmla="*/ 59 h 98"/>
                <a:gd name="T10" fmla="*/ 98 w 98"/>
                <a:gd name="T11" fmla="*/ 0 h 98"/>
                <a:gd name="T12" fmla="*/ 38 w 98"/>
                <a:gd name="T13" fmla="*/ 6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98">
                  <a:moveTo>
                    <a:pt x="38" y="61"/>
                  </a:moveTo>
                  <a:lnTo>
                    <a:pt x="0" y="98"/>
                  </a:lnTo>
                  <a:lnTo>
                    <a:pt x="59" y="98"/>
                  </a:lnTo>
                  <a:lnTo>
                    <a:pt x="67" y="90"/>
                  </a:lnTo>
                  <a:lnTo>
                    <a:pt x="98" y="59"/>
                  </a:lnTo>
                  <a:lnTo>
                    <a:pt x="98" y="0"/>
                  </a:lnTo>
                  <a:lnTo>
                    <a:pt x="38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Freeform 32"/>
          <p:cNvSpPr/>
          <p:nvPr/>
        </p:nvSpPr>
        <p:spPr bwMode="auto">
          <a:xfrm>
            <a:off x="11557000" y="4055381"/>
            <a:ext cx="254342" cy="508682"/>
          </a:xfrm>
          <a:custGeom>
            <a:avLst/>
            <a:gdLst>
              <a:gd name="T0" fmla="*/ 0 w 164"/>
              <a:gd name="T1" fmla="*/ 328 h 328"/>
              <a:gd name="T2" fmla="*/ 0 w 164"/>
              <a:gd name="T3" fmla="*/ 274 h 328"/>
              <a:gd name="T4" fmla="*/ 110 w 164"/>
              <a:gd name="T5" fmla="*/ 164 h 328"/>
              <a:gd name="T6" fmla="*/ 0 w 164"/>
              <a:gd name="T7" fmla="*/ 54 h 328"/>
              <a:gd name="T8" fmla="*/ 0 w 164"/>
              <a:gd name="T9" fmla="*/ 0 h 328"/>
              <a:gd name="T10" fmla="*/ 164 w 164"/>
              <a:gd name="T11" fmla="*/ 164 h 328"/>
              <a:gd name="T12" fmla="*/ 0 w 164"/>
              <a:gd name="T13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4" h="328">
                <a:moveTo>
                  <a:pt x="0" y="328"/>
                </a:moveTo>
                <a:cubicBezTo>
                  <a:pt x="0" y="274"/>
                  <a:pt x="0" y="274"/>
                  <a:pt x="0" y="274"/>
                </a:cubicBezTo>
                <a:cubicBezTo>
                  <a:pt x="61" y="274"/>
                  <a:pt x="110" y="225"/>
                  <a:pt x="110" y="164"/>
                </a:cubicBezTo>
                <a:cubicBezTo>
                  <a:pt x="110" y="103"/>
                  <a:pt x="61" y="54"/>
                  <a:pt x="0" y="54"/>
                </a:cubicBezTo>
                <a:cubicBezTo>
                  <a:pt x="0" y="0"/>
                  <a:pt x="0" y="0"/>
                  <a:pt x="0" y="0"/>
                </a:cubicBezTo>
                <a:cubicBezTo>
                  <a:pt x="90" y="0"/>
                  <a:pt x="164" y="74"/>
                  <a:pt x="164" y="164"/>
                </a:cubicBezTo>
                <a:cubicBezTo>
                  <a:pt x="164" y="255"/>
                  <a:pt x="90" y="328"/>
                  <a:pt x="0" y="328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Freeform 33"/>
          <p:cNvSpPr/>
          <p:nvPr/>
        </p:nvSpPr>
        <p:spPr bwMode="auto">
          <a:xfrm>
            <a:off x="8770938" y="2195512"/>
            <a:ext cx="276225" cy="138113"/>
          </a:xfrm>
          <a:custGeom>
            <a:avLst/>
            <a:gdLst>
              <a:gd name="T0" fmla="*/ 329 w 329"/>
              <a:gd name="T1" fmla="*/ 164 h 164"/>
              <a:gd name="T2" fmla="*/ 275 w 329"/>
              <a:gd name="T3" fmla="*/ 164 h 164"/>
              <a:gd name="T4" fmla="*/ 165 w 329"/>
              <a:gd name="T5" fmla="*/ 53 h 164"/>
              <a:gd name="T6" fmla="*/ 54 w 329"/>
              <a:gd name="T7" fmla="*/ 164 h 164"/>
              <a:gd name="T8" fmla="*/ 0 w 329"/>
              <a:gd name="T9" fmla="*/ 164 h 164"/>
              <a:gd name="T10" fmla="*/ 165 w 329"/>
              <a:gd name="T11" fmla="*/ 0 h 164"/>
              <a:gd name="T12" fmla="*/ 329 w 329"/>
              <a:gd name="T13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" h="164">
                <a:moveTo>
                  <a:pt x="329" y="164"/>
                </a:moveTo>
                <a:cubicBezTo>
                  <a:pt x="275" y="164"/>
                  <a:pt x="275" y="164"/>
                  <a:pt x="275" y="164"/>
                </a:cubicBezTo>
                <a:cubicBezTo>
                  <a:pt x="275" y="103"/>
                  <a:pt x="225" y="53"/>
                  <a:pt x="165" y="53"/>
                </a:cubicBezTo>
                <a:cubicBezTo>
                  <a:pt x="104" y="53"/>
                  <a:pt x="54" y="103"/>
                  <a:pt x="54" y="164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73"/>
                  <a:pt x="74" y="0"/>
                  <a:pt x="165" y="0"/>
                </a:cubicBezTo>
                <a:cubicBezTo>
                  <a:pt x="255" y="0"/>
                  <a:pt x="329" y="73"/>
                  <a:pt x="329" y="164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任意多边形: 形状 75"/>
          <p:cNvSpPr>
            <a:spLocks noChangeArrowheads="1"/>
          </p:cNvSpPr>
          <p:nvPr/>
        </p:nvSpPr>
        <p:spPr bwMode="auto">
          <a:xfrm>
            <a:off x="2421732" y="2865519"/>
            <a:ext cx="225425" cy="225425"/>
          </a:xfrm>
          <a:custGeom>
            <a:avLst/>
            <a:gdLst>
              <a:gd name="connsiteX0" fmla="*/ 77788 w 225425"/>
              <a:gd name="connsiteY0" fmla="*/ 0 h 225425"/>
              <a:gd name="connsiteX1" fmla="*/ 147638 w 225425"/>
              <a:gd name="connsiteY1" fmla="*/ 0 h 225425"/>
              <a:gd name="connsiteX2" fmla="*/ 147638 w 225425"/>
              <a:gd name="connsiteY2" fmla="*/ 76200 h 225425"/>
              <a:gd name="connsiteX3" fmla="*/ 225425 w 225425"/>
              <a:gd name="connsiteY3" fmla="*/ 76200 h 225425"/>
              <a:gd name="connsiteX4" fmla="*/ 225425 w 225425"/>
              <a:gd name="connsiteY4" fmla="*/ 147638 h 225425"/>
              <a:gd name="connsiteX5" fmla="*/ 147638 w 225425"/>
              <a:gd name="connsiteY5" fmla="*/ 147638 h 225425"/>
              <a:gd name="connsiteX6" fmla="*/ 147638 w 225425"/>
              <a:gd name="connsiteY6" fmla="*/ 225425 h 225425"/>
              <a:gd name="connsiteX7" fmla="*/ 77788 w 225425"/>
              <a:gd name="connsiteY7" fmla="*/ 225425 h 225425"/>
              <a:gd name="connsiteX8" fmla="*/ 77788 w 225425"/>
              <a:gd name="connsiteY8" fmla="*/ 147638 h 225425"/>
              <a:gd name="connsiteX9" fmla="*/ 0 w 225425"/>
              <a:gd name="connsiteY9" fmla="*/ 147638 h 225425"/>
              <a:gd name="connsiteX10" fmla="*/ 0 w 225425"/>
              <a:gd name="connsiteY10" fmla="*/ 76200 h 225425"/>
              <a:gd name="connsiteX11" fmla="*/ 77788 w 225425"/>
              <a:gd name="connsiteY11" fmla="*/ 76200 h 22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5425" h="225425">
                <a:moveTo>
                  <a:pt x="77788" y="0"/>
                </a:moveTo>
                <a:lnTo>
                  <a:pt x="147638" y="0"/>
                </a:lnTo>
                <a:lnTo>
                  <a:pt x="147638" y="76200"/>
                </a:lnTo>
                <a:lnTo>
                  <a:pt x="225425" y="76200"/>
                </a:lnTo>
                <a:lnTo>
                  <a:pt x="225425" y="147638"/>
                </a:lnTo>
                <a:lnTo>
                  <a:pt x="147638" y="147638"/>
                </a:lnTo>
                <a:lnTo>
                  <a:pt x="147638" y="225425"/>
                </a:lnTo>
                <a:lnTo>
                  <a:pt x="77788" y="225425"/>
                </a:lnTo>
                <a:lnTo>
                  <a:pt x="77788" y="147638"/>
                </a:lnTo>
                <a:lnTo>
                  <a:pt x="0" y="147638"/>
                </a:lnTo>
                <a:lnTo>
                  <a:pt x="0" y="76200"/>
                </a:lnTo>
                <a:lnTo>
                  <a:pt x="77788" y="76200"/>
                </a:ln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任意多边形: 形状 76"/>
          <p:cNvSpPr>
            <a:spLocks noChangeArrowheads="1"/>
          </p:cNvSpPr>
          <p:nvPr/>
        </p:nvSpPr>
        <p:spPr bwMode="auto">
          <a:xfrm>
            <a:off x="4935460" y="208413"/>
            <a:ext cx="225425" cy="223838"/>
          </a:xfrm>
          <a:custGeom>
            <a:avLst/>
            <a:gdLst>
              <a:gd name="connsiteX0" fmla="*/ 76200 w 225425"/>
              <a:gd name="connsiteY0" fmla="*/ 0 h 223838"/>
              <a:gd name="connsiteX1" fmla="*/ 147638 w 225425"/>
              <a:gd name="connsiteY1" fmla="*/ 0 h 223838"/>
              <a:gd name="connsiteX2" fmla="*/ 147638 w 225425"/>
              <a:gd name="connsiteY2" fmla="*/ 76200 h 223838"/>
              <a:gd name="connsiteX3" fmla="*/ 225425 w 225425"/>
              <a:gd name="connsiteY3" fmla="*/ 76200 h 223838"/>
              <a:gd name="connsiteX4" fmla="*/ 225425 w 225425"/>
              <a:gd name="connsiteY4" fmla="*/ 147638 h 223838"/>
              <a:gd name="connsiteX5" fmla="*/ 147638 w 225425"/>
              <a:gd name="connsiteY5" fmla="*/ 147638 h 223838"/>
              <a:gd name="connsiteX6" fmla="*/ 147638 w 225425"/>
              <a:gd name="connsiteY6" fmla="*/ 223838 h 223838"/>
              <a:gd name="connsiteX7" fmla="*/ 76200 w 225425"/>
              <a:gd name="connsiteY7" fmla="*/ 223838 h 223838"/>
              <a:gd name="connsiteX8" fmla="*/ 76200 w 225425"/>
              <a:gd name="connsiteY8" fmla="*/ 147638 h 223838"/>
              <a:gd name="connsiteX9" fmla="*/ 0 w 225425"/>
              <a:gd name="connsiteY9" fmla="*/ 147638 h 223838"/>
              <a:gd name="connsiteX10" fmla="*/ 0 w 225425"/>
              <a:gd name="connsiteY10" fmla="*/ 76200 h 223838"/>
              <a:gd name="connsiteX11" fmla="*/ 76200 w 225425"/>
              <a:gd name="connsiteY11" fmla="*/ 76200 h 22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5425" h="223838">
                <a:moveTo>
                  <a:pt x="76200" y="0"/>
                </a:moveTo>
                <a:lnTo>
                  <a:pt x="147638" y="0"/>
                </a:lnTo>
                <a:lnTo>
                  <a:pt x="147638" y="76200"/>
                </a:lnTo>
                <a:lnTo>
                  <a:pt x="225425" y="76200"/>
                </a:lnTo>
                <a:lnTo>
                  <a:pt x="225425" y="147638"/>
                </a:lnTo>
                <a:lnTo>
                  <a:pt x="147638" y="147638"/>
                </a:lnTo>
                <a:lnTo>
                  <a:pt x="147638" y="223838"/>
                </a:lnTo>
                <a:lnTo>
                  <a:pt x="76200" y="223838"/>
                </a:lnTo>
                <a:lnTo>
                  <a:pt x="76200" y="147638"/>
                </a:lnTo>
                <a:lnTo>
                  <a:pt x="0" y="147638"/>
                </a:lnTo>
                <a:lnTo>
                  <a:pt x="0" y="76200"/>
                </a:lnTo>
                <a:lnTo>
                  <a:pt x="76200" y="76200"/>
                </a:ln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9689874" y="2421777"/>
            <a:ext cx="903288" cy="1712913"/>
            <a:chOff x="3946525" y="-92075"/>
            <a:chExt cx="903288" cy="1712913"/>
          </a:xfrm>
        </p:grpSpPr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3946525" y="1219200"/>
              <a:ext cx="44450" cy="401638"/>
            </a:xfrm>
            <a:prstGeom prst="rect">
              <a:avLst/>
            </a:pr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4805363" y="393700"/>
              <a:ext cx="44450" cy="917575"/>
            </a:xfrm>
            <a:prstGeom prst="rect">
              <a:avLst/>
            </a:pr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4310063" y="-92075"/>
              <a:ext cx="46038" cy="341313"/>
            </a:xfrm>
            <a:custGeom>
              <a:avLst/>
              <a:gdLst>
                <a:gd name="T0" fmla="*/ 54 w 55"/>
                <a:gd name="T1" fmla="*/ 407 h 407"/>
                <a:gd name="T2" fmla="*/ 0 w 55"/>
                <a:gd name="T3" fmla="*/ 406 h 407"/>
                <a:gd name="T4" fmla="*/ 0 w 55"/>
                <a:gd name="T5" fmla="*/ 0 h 407"/>
                <a:gd name="T6" fmla="*/ 54 w 55"/>
                <a:gd name="T7" fmla="*/ 0 h 407"/>
                <a:gd name="T8" fmla="*/ 54 w 55"/>
                <a:gd name="T9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07">
                  <a:moveTo>
                    <a:pt x="54" y="407"/>
                  </a:moveTo>
                  <a:cubicBezTo>
                    <a:pt x="0" y="406"/>
                    <a:pt x="0" y="406"/>
                    <a:pt x="0" y="406"/>
                  </a:cubicBezTo>
                  <a:cubicBezTo>
                    <a:pt x="1" y="266"/>
                    <a:pt x="1" y="141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141"/>
                    <a:pt x="55" y="266"/>
                    <a:pt x="54" y="407"/>
                  </a:cubicBez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4310063" y="361950"/>
              <a:ext cx="46038" cy="322263"/>
            </a:xfrm>
            <a:custGeom>
              <a:avLst/>
              <a:gdLst>
                <a:gd name="T0" fmla="*/ 1 w 55"/>
                <a:gd name="T1" fmla="*/ 382 h 382"/>
                <a:gd name="T2" fmla="*/ 0 w 55"/>
                <a:gd name="T3" fmla="*/ 0 h 382"/>
                <a:gd name="T4" fmla="*/ 54 w 55"/>
                <a:gd name="T5" fmla="*/ 0 h 382"/>
                <a:gd name="T6" fmla="*/ 55 w 55"/>
                <a:gd name="T7" fmla="*/ 382 h 382"/>
                <a:gd name="T8" fmla="*/ 1 w 55"/>
                <a:gd name="T9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82">
                  <a:moveTo>
                    <a:pt x="1" y="382"/>
                  </a:moveTo>
                  <a:cubicBezTo>
                    <a:pt x="1" y="255"/>
                    <a:pt x="1" y="128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128"/>
                    <a:pt x="54" y="255"/>
                    <a:pt x="55" y="382"/>
                  </a:cubicBezTo>
                  <a:lnTo>
                    <a:pt x="1" y="382"/>
                  </a:ln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4310063" y="817562"/>
              <a:ext cx="46038" cy="433388"/>
            </a:xfrm>
            <a:custGeom>
              <a:avLst/>
              <a:gdLst>
                <a:gd name="T0" fmla="*/ 54 w 55"/>
                <a:gd name="T1" fmla="*/ 514 h 514"/>
                <a:gd name="T2" fmla="*/ 0 w 55"/>
                <a:gd name="T3" fmla="*/ 514 h 514"/>
                <a:gd name="T4" fmla="*/ 1 w 55"/>
                <a:gd name="T5" fmla="*/ 0 h 514"/>
                <a:gd name="T6" fmla="*/ 55 w 55"/>
                <a:gd name="T7" fmla="*/ 0 h 514"/>
                <a:gd name="T8" fmla="*/ 54 w 55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14">
                  <a:moveTo>
                    <a:pt x="54" y="514"/>
                  </a:moveTo>
                  <a:cubicBezTo>
                    <a:pt x="0" y="514"/>
                    <a:pt x="0" y="514"/>
                    <a:pt x="0" y="514"/>
                  </a:cubicBezTo>
                  <a:cubicBezTo>
                    <a:pt x="1" y="346"/>
                    <a:pt x="1" y="174"/>
                    <a:pt x="1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174"/>
                    <a:pt x="54" y="347"/>
                    <a:pt x="54" y="514"/>
                  </a:cubicBez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728663" y="3500437"/>
            <a:ext cx="903287" cy="1712913"/>
            <a:chOff x="728663" y="3500437"/>
            <a:chExt cx="903287" cy="1712913"/>
          </a:xfrm>
        </p:grpSpPr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728663" y="4813300"/>
              <a:ext cx="46038" cy="400050"/>
            </a:xfrm>
            <a:prstGeom prst="rect">
              <a:avLst/>
            </a:pr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1587500" y="3986212"/>
              <a:ext cx="44450" cy="919163"/>
            </a:xfrm>
            <a:prstGeom prst="rect">
              <a:avLst/>
            </a:pr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6"/>
            <p:cNvSpPr/>
            <p:nvPr/>
          </p:nvSpPr>
          <p:spPr bwMode="auto">
            <a:xfrm>
              <a:off x="1092200" y="3500437"/>
              <a:ext cx="46038" cy="341313"/>
            </a:xfrm>
            <a:custGeom>
              <a:avLst/>
              <a:gdLst>
                <a:gd name="T0" fmla="*/ 54 w 55"/>
                <a:gd name="T1" fmla="*/ 407 h 407"/>
                <a:gd name="T2" fmla="*/ 0 w 55"/>
                <a:gd name="T3" fmla="*/ 407 h 407"/>
                <a:gd name="T4" fmla="*/ 0 w 55"/>
                <a:gd name="T5" fmla="*/ 1 h 407"/>
                <a:gd name="T6" fmla="*/ 54 w 55"/>
                <a:gd name="T7" fmla="*/ 0 h 407"/>
                <a:gd name="T8" fmla="*/ 54 w 55"/>
                <a:gd name="T9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07">
                  <a:moveTo>
                    <a:pt x="54" y="407"/>
                  </a:moveTo>
                  <a:cubicBezTo>
                    <a:pt x="0" y="407"/>
                    <a:pt x="0" y="407"/>
                    <a:pt x="0" y="407"/>
                  </a:cubicBezTo>
                  <a:cubicBezTo>
                    <a:pt x="1" y="267"/>
                    <a:pt x="1" y="142"/>
                    <a:pt x="0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141"/>
                    <a:pt x="55" y="267"/>
                    <a:pt x="54" y="407"/>
                  </a:cubicBez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1092200" y="3956050"/>
              <a:ext cx="46038" cy="322263"/>
            </a:xfrm>
            <a:custGeom>
              <a:avLst/>
              <a:gdLst>
                <a:gd name="T0" fmla="*/ 1 w 55"/>
                <a:gd name="T1" fmla="*/ 382 h 382"/>
                <a:gd name="T2" fmla="*/ 0 w 55"/>
                <a:gd name="T3" fmla="*/ 0 h 382"/>
                <a:gd name="T4" fmla="*/ 54 w 55"/>
                <a:gd name="T5" fmla="*/ 0 h 382"/>
                <a:gd name="T6" fmla="*/ 55 w 55"/>
                <a:gd name="T7" fmla="*/ 382 h 382"/>
                <a:gd name="T8" fmla="*/ 1 w 55"/>
                <a:gd name="T9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82">
                  <a:moveTo>
                    <a:pt x="1" y="382"/>
                  </a:moveTo>
                  <a:cubicBezTo>
                    <a:pt x="1" y="255"/>
                    <a:pt x="1" y="128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127"/>
                    <a:pt x="55" y="255"/>
                    <a:pt x="55" y="382"/>
                  </a:cubicBezTo>
                  <a:lnTo>
                    <a:pt x="1" y="382"/>
                  </a:ln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8"/>
            <p:cNvSpPr/>
            <p:nvPr/>
          </p:nvSpPr>
          <p:spPr bwMode="auto">
            <a:xfrm>
              <a:off x="1092200" y="4411662"/>
              <a:ext cx="46038" cy="431800"/>
            </a:xfrm>
            <a:custGeom>
              <a:avLst/>
              <a:gdLst>
                <a:gd name="T0" fmla="*/ 54 w 55"/>
                <a:gd name="T1" fmla="*/ 514 h 514"/>
                <a:gd name="T2" fmla="*/ 0 w 55"/>
                <a:gd name="T3" fmla="*/ 513 h 514"/>
                <a:gd name="T4" fmla="*/ 1 w 55"/>
                <a:gd name="T5" fmla="*/ 0 h 514"/>
                <a:gd name="T6" fmla="*/ 55 w 55"/>
                <a:gd name="T7" fmla="*/ 0 h 514"/>
                <a:gd name="T8" fmla="*/ 54 w 55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14">
                  <a:moveTo>
                    <a:pt x="54" y="514"/>
                  </a:moveTo>
                  <a:cubicBezTo>
                    <a:pt x="0" y="513"/>
                    <a:pt x="0" y="513"/>
                    <a:pt x="0" y="513"/>
                  </a:cubicBezTo>
                  <a:cubicBezTo>
                    <a:pt x="1" y="346"/>
                    <a:pt x="1" y="173"/>
                    <a:pt x="1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173"/>
                    <a:pt x="54" y="346"/>
                    <a:pt x="54" y="514"/>
                  </a:cubicBez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8191858" y="5642480"/>
            <a:ext cx="503237" cy="1179512"/>
            <a:chOff x="4805363" y="5581650"/>
            <a:chExt cx="503237" cy="1179512"/>
          </a:xfrm>
        </p:grpSpPr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4805363" y="6361112"/>
              <a:ext cx="44450" cy="400050"/>
            </a:xfrm>
            <a:prstGeom prst="rect">
              <a:avLst/>
            </a:pr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5264150" y="5581650"/>
              <a:ext cx="44450" cy="787400"/>
            </a:xfrm>
            <a:custGeom>
              <a:avLst/>
              <a:gdLst>
                <a:gd name="T0" fmla="*/ 54 w 54"/>
                <a:gd name="T1" fmla="*/ 937 h 937"/>
                <a:gd name="T2" fmla="*/ 0 w 54"/>
                <a:gd name="T3" fmla="*/ 937 h 937"/>
                <a:gd name="T4" fmla="*/ 1 w 54"/>
                <a:gd name="T5" fmla="*/ 0 h 937"/>
                <a:gd name="T6" fmla="*/ 54 w 54"/>
                <a:gd name="T7" fmla="*/ 0 h 937"/>
                <a:gd name="T8" fmla="*/ 54 w 54"/>
                <a:gd name="T9" fmla="*/ 937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937">
                  <a:moveTo>
                    <a:pt x="54" y="937"/>
                  </a:moveTo>
                  <a:cubicBezTo>
                    <a:pt x="0" y="937"/>
                    <a:pt x="0" y="937"/>
                    <a:pt x="0" y="937"/>
                  </a:cubicBezTo>
                  <a:cubicBezTo>
                    <a:pt x="0" y="761"/>
                    <a:pt x="1" y="148"/>
                    <a:pt x="1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149"/>
                    <a:pt x="54" y="761"/>
                    <a:pt x="54" y="937"/>
                  </a:cubicBez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4805363" y="5803900"/>
              <a:ext cx="44450" cy="215900"/>
            </a:xfrm>
            <a:prstGeom prst="rect">
              <a:avLst/>
            </a:pr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1" name="Freeform 51"/>
          <p:cNvSpPr/>
          <p:nvPr/>
        </p:nvSpPr>
        <p:spPr bwMode="auto">
          <a:xfrm>
            <a:off x="4823098" y="2098017"/>
            <a:ext cx="2597150" cy="2032000"/>
          </a:xfrm>
          <a:custGeom>
            <a:avLst/>
            <a:gdLst>
              <a:gd name="T0" fmla="*/ 0 w 1636"/>
              <a:gd name="T1" fmla="*/ 1280 h 1280"/>
              <a:gd name="T2" fmla="*/ 818 w 1636"/>
              <a:gd name="T3" fmla="*/ 0 h 1280"/>
              <a:gd name="T4" fmla="*/ 1636 w 1636"/>
              <a:gd name="T5" fmla="*/ 1280 h 1280"/>
              <a:gd name="T6" fmla="*/ 0 w 1636"/>
              <a:gd name="T7" fmla="*/ 1280 h 1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6" h="1280">
                <a:moveTo>
                  <a:pt x="0" y="1280"/>
                </a:moveTo>
                <a:lnTo>
                  <a:pt x="818" y="0"/>
                </a:lnTo>
                <a:lnTo>
                  <a:pt x="1636" y="1280"/>
                </a:lnTo>
                <a:lnTo>
                  <a:pt x="0" y="1280"/>
                </a:lnTo>
                <a:close/>
              </a:path>
            </a:pathLst>
          </a:custGeom>
          <a:solidFill>
            <a:srgbClr val="F9B4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4153173" y="1032804"/>
            <a:ext cx="3832225" cy="4419601"/>
            <a:chOff x="3887788" y="1004887"/>
            <a:chExt cx="3832225" cy="4419601"/>
          </a:xfrm>
        </p:grpSpPr>
        <p:sp>
          <p:nvSpPr>
            <p:cNvPr id="52" name="Freeform 52"/>
            <p:cNvSpPr/>
            <p:nvPr/>
          </p:nvSpPr>
          <p:spPr bwMode="auto">
            <a:xfrm>
              <a:off x="5756275" y="5324475"/>
              <a:ext cx="103188" cy="90488"/>
            </a:xfrm>
            <a:custGeom>
              <a:avLst/>
              <a:gdLst>
                <a:gd name="T0" fmla="*/ 54 w 123"/>
                <a:gd name="T1" fmla="*/ 109 h 109"/>
                <a:gd name="T2" fmla="*/ 52 w 123"/>
                <a:gd name="T3" fmla="*/ 109 h 109"/>
                <a:gd name="T4" fmla="*/ 36 w 123"/>
                <a:gd name="T5" fmla="*/ 97 h 109"/>
                <a:gd name="T6" fmla="*/ 5 w 123"/>
                <a:gd name="T7" fmla="*/ 33 h 109"/>
                <a:gd name="T8" fmla="*/ 15 w 123"/>
                <a:gd name="T9" fmla="*/ 5 h 109"/>
                <a:gd name="T10" fmla="*/ 43 w 123"/>
                <a:gd name="T11" fmla="*/ 15 h 109"/>
                <a:gd name="T12" fmla="*/ 59 w 123"/>
                <a:gd name="T13" fmla="*/ 49 h 109"/>
                <a:gd name="T14" fmla="*/ 83 w 123"/>
                <a:gd name="T15" fmla="*/ 20 h 109"/>
                <a:gd name="T16" fmla="*/ 113 w 123"/>
                <a:gd name="T17" fmla="*/ 17 h 109"/>
                <a:gd name="T18" fmla="*/ 116 w 123"/>
                <a:gd name="T19" fmla="*/ 46 h 109"/>
                <a:gd name="T20" fmla="*/ 71 w 123"/>
                <a:gd name="T21" fmla="*/ 101 h 109"/>
                <a:gd name="T22" fmla="*/ 54 w 123"/>
                <a:gd name="T2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" h="109">
                  <a:moveTo>
                    <a:pt x="54" y="109"/>
                  </a:moveTo>
                  <a:cubicBezTo>
                    <a:pt x="54" y="109"/>
                    <a:pt x="53" y="109"/>
                    <a:pt x="52" y="109"/>
                  </a:cubicBezTo>
                  <a:cubicBezTo>
                    <a:pt x="45" y="108"/>
                    <a:pt x="39" y="103"/>
                    <a:pt x="36" y="97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0" y="22"/>
                    <a:pt x="4" y="10"/>
                    <a:pt x="15" y="5"/>
                  </a:cubicBezTo>
                  <a:cubicBezTo>
                    <a:pt x="25" y="0"/>
                    <a:pt x="38" y="4"/>
                    <a:pt x="43" y="15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91" y="11"/>
                    <a:pt x="104" y="9"/>
                    <a:pt x="113" y="17"/>
                  </a:cubicBezTo>
                  <a:cubicBezTo>
                    <a:pt x="122" y="24"/>
                    <a:pt x="123" y="37"/>
                    <a:pt x="116" y="46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67" y="106"/>
                    <a:pt x="61" y="109"/>
                    <a:pt x="54" y="109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3"/>
            <p:cNvSpPr>
              <a:spLocks noEditPoints="1"/>
            </p:cNvSpPr>
            <p:nvPr/>
          </p:nvSpPr>
          <p:spPr bwMode="auto">
            <a:xfrm>
              <a:off x="3997325" y="2247900"/>
              <a:ext cx="1747838" cy="3006725"/>
            </a:xfrm>
            <a:custGeom>
              <a:avLst/>
              <a:gdLst>
                <a:gd name="T0" fmla="*/ 2040 w 2082"/>
                <a:gd name="T1" fmla="*/ 3567 h 3578"/>
                <a:gd name="T2" fmla="*/ 1981 w 2082"/>
                <a:gd name="T3" fmla="*/ 3415 h 3578"/>
                <a:gd name="T4" fmla="*/ 2077 w 2082"/>
                <a:gd name="T5" fmla="*/ 3547 h 3578"/>
                <a:gd name="T6" fmla="*/ 2059 w 2082"/>
                <a:gd name="T7" fmla="*/ 3578 h 3578"/>
                <a:gd name="T8" fmla="*/ 1905 w 2082"/>
                <a:gd name="T9" fmla="*/ 3320 h 3578"/>
                <a:gd name="T10" fmla="*/ 1845 w 2082"/>
                <a:gd name="T11" fmla="*/ 3169 h 3578"/>
                <a:gd name="T12" fmla="*/ 1941 w 2082"/>
                <a:gd name="T13" fmla="*/ 3300 h 3578"/>
                <a:gd name="T14" fmla="*/ 1923 w 2082"/>
                <a:gd name="T15" fmla="*/ 3331 h 3578"/>
                <a:gd name="T16" fmla="*/ 1769 w 2082"/>
                <a:gd name="T17" fmla="*/ 3074 h 3578"/>
                <a:gd name="T18" fmla="*/ 1710 w 2082"/>
                <a:gd name="T19" fmla="*/ 2922 h 3578"/>
                <a:gd name="T20" fmla="*/ 1806 w 2082"/>
                <a:gd name="T21" fmla="*/ 3054 h 3578"/>
                <a:gd name="T22" fmla="*/ 1788 w 2082"/>
                <a:gd name="T23" fmla="*/ 3085 h 3578"/>
                <a:gd name="T24" fmla="*/ 1634 w 2082"/>
                <a:gd name="T25" fmla="*/ 2828 h 3578"/>
                <a:gd name="T26" fmla="*/ 1574 w 2082"/>
                <a:gd name="T27" fmla="*/ 2676 h 3578"/>
                <a:gd name="T28" fmla="*/ 1670 w 2082"/>
                <a:gd name="T29" fmla="*/ 2807 h 3578"/>
                <a:gd name="T30" fmla="*/ 1652 w 2082"/>
                <a:gd name="T31" fmla="*/ 2838 h 3578"/>
                <a:gd name="T32" fmla="*/ 1498 w 2082"/>
                <a:gd name="T33" fmla="*/ 2581 h 3578"/>
                <a:gd name="T34" fmla="*/ 1439 w 2082"/>
                <a:gd name="T35" fmla="*/ 2430 h 3578"/>
                <a:gd name="T36" fmla="*/ 1535 w 2082"/>
                <a:gd name="T37" fmla="*/ 2561 h 3578"/>
                <a:gd name="T38" fmla="*/ 1517 w 2082"/>
                <a:gd name="T39" fmla="*/ 2592 h 3578"/>
                <a:gd name="T40" fmla="*/ 1363 w 2082"/>
                <a:gd name="T41" fmla="*/ 2335 h 3578"/>
                <a:gd name="T42" fmla="*/ 1303 w 2082"/>
                <a:gd name="T43" fmla="*/ 2183 h 3578"/>
                <a:gd name="T44" fmla="*/ 1400 w 2082"/>
                <a:gd name="T45" fmla="*/ 2315 h 3578"/>
                <a:gd name="T46" fmla="*/ 1381 w 2082"/>
                <a:gd name="T47" fmla="*/ 2346 h 3578"/>
                <a:gd name="T48" fmla="*/ 1227 w 2082"/>
                <a:gd name="T49" fmla="*/ 2088 h 3578"/>
                <a:gd name="T50" fmla="*/ 1168 w 2082"/>
                <a:gd name="T51" fmla="*/ 1937 h 3578"/>
                <a:gd name="T52" fmla="*/ 1264 w 2082"/>
                <a:gd name="T53" fmla="*/ 2068 h 3578"/>
                <a:gd name="T54" fmla="*/ 1246 w 2082"/>
                <a:gd name="T55" fmla="*/ 2099 h 3578"/>
                <a:gd name="T56" fmla="*/ 1088 w 2082"/>
                <a:gd name="T57" fmla="*/ 1845 h 3578"/>
                <a:gd name="T58" fmla="*/ 1023 w 2082"/>
                <a:gd name="T59" fmla="*/ 1696 h 3578"/>
                <a:gd name="T60" fmla="*/ 1124 w 2082"/>
                <a:gd name="T61" fmla="*/ 1824 h 3578"/>
                <a:gd name="T62" fmla="*/ 1106 w 2082"/>
                <a:gd name="T63" fmla="*/ 1855 h 3578"/>
                <a:gd name="T64" fmla="*/ 944 w 2082"/>
                <a:gd name="T65" fmla="*/ 1604 h 3578"/>
                <a:gd name="T66" fmla="*/ 879 w 2082"/>
                <a:gd name="T67" fmla="*/ 1454 h 3578"/>
                <a:gd name="T68" fmla="*/ 980 w 2082"/>
                <a:gd name="T69" fmla="*/ 1582 h 3578"/>
                <a:gd name="T70" fmla="*/ 962 w 2082"/>
                <a:gd name="T71" fmla="*/ 1614 h 3578"/>
                <a:gd name="T72" fmla="*/ 800 w 2082"/>
                <a:gd name="T73" fmla="*/ 1362 h 3578"/>
                <a:gd name="T74" fmla="*/ 735 w 2082"/>
                <a:gd name="T75" fmla="*/ 1213 h 3578"/>
                <a:gd name="T76" fmla="*/ 836 w 2082"/>
                <a:gd name="T77" fmla="*/ 1341 h 3578"/>
                <a:gd name="T78" fmla="*/ 818 w 2082"/>
                <a:gd name="T79" fmla="*/ 1373 h 3578"/>
                <a:gd name="T80" fmla="*/ 655 w 2082"/>
                <a:gd name="T81" fmla="*/ 1121 h 3578"/>
                <a:gd name="T82" fmla="*/ 590 w 2082"/>
                <a:gd name="T83" fmla="*/ 972 h 3578"/>
                <a:gd name="T84" fmla="*/ 691 w 2082"/>
                <a:gd name="T85" fmla="*/ 1100 h 3578"/>
                <a:gd name="T86" fmla="*/ 673 w 2082"/>
                <a:gd name="T87" fmla="*/ 1131 h 3578"/>
                <a:gd name="T88" fmla="*/ 511 w 2082"/>
                <a:gd name="T89" fmla="*/ 880 h 3578"/>
                <a:gd name="T90" fmla="*/ 446 w 2082"/>
                <a:gd name="T91" fmla="*/ 730 h 3578"/>
                <a:gd name="T92" fmla="*/ 547 w 2082"/>
                <a:gd name="T93" fmla="*/ 858 h 3578"/>
                <a:gd name="T94" fmla="*/ 529 w 2082"/>
                <a:gd name="T95" fmla="*/ 890 h 3578"/>
                <a:gd name="T96" fmla="*/ 367 w 2082"/>
                <a:gd name="T97" fmla="*/ 638 h 3578"/>
                <a:gd name="T98" fmla="*/ 302 w 2082"/>
                <a:gd name="T99" fmla="*/ 489 h 3578"/>
                <a:gd name="T100" fmla="*/ 403 w 2082"/>
                <a:gd name="T101" fmla="*/ 617 h 3578"/>
                <a:gd name="T102" fmla="*/ 385 w 2082"/>
                <a:gd name="T103" fmla="*/ 648 h 3578"/>
                <a:gd name="T104" fmla="*/ 223 w 2082"/>
                <a:gd name="T105" fmla="*/ 397 h 3578"/>
                <a:gd name="T106" fmla="*/ 158 w 2082"/>
                <a:gd name="T107" fmla="*/ 247 h 3578"/>
                <a:gd name="T108" fmla="*/ 259 w 2082"/>
                <a:gd name="T109" fmla="*/ 375 h 3578"/>
                <a:gd name="T110" fmla="*/ 241 w 2082"/>
                <a:gd name="T111" fmla="*/ 407 h 3578"/>
                <a:gd name="T112" fmla="*/ 78 w 2082"/>
                <a:gd name="T113" fmla="*/ 156 h 3578"/>
                <a:gd name="T114" fmla="*/ 14 w 2082"/>
                <a:gd name="T115" fmla="*/ 6 h 3578"/>
                <a:gd name="T116" fmla="*/ 114 w 2082"/>
                <a:gd name="T117" fmla="*/ 134 h 3578"/>
                <a:gd name="T118" fmla="*/ 96 w 2082"/>
                <a:gd name="T119" fmla="*/ 166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82" h="3578">
                  <a:moveTo>
                    <a:pt x="2059" y="3578"/>
                  </a:moveTo>
                  <a:cubicBezTo>
                    <a:pt x="2051" y="3578"/>
                    <a:pt x="2044" y="3574"/>
                    <a:pt x="2040" y="3567"/>
                  </a:cubicBezTo>
                  <a:cubicBezTo>
                    <a:pt x="1972" y="3444"/>
                    <a:pt x="1972" y="3444"/>
                    <a:pt x="1972" y="3444"/>
                  </a:cubicBezTo>
                  <a:cubicBezTo>
                    <a:pt x="1967" y="3433"/>
                    <a:pt x="1971" y="3421"/>
                    <a:pt x="1981" y="3415"/>
                  </a:cubicBezTo>
                  <a:cubicBezTo>
                    <a:pt x="1991" y="3410"/>
                    <a:pt x="2004" y="3413"/>
                    <a:pt x="2009" y="3423"/>
                  </a:cubicBezTo>
                  <a:cubicBezTo>
                    <a:pt x="2077" y="3547"/>
                    <a:pt x="2077" y="3547"/>
                    <a:pt x="2077" y="3547"/>
                  </a:cubicBezTo>
                  <a:cubicBezTo>
                    <a:pt x="2082" y="3557"/>
                    <a:pt x="2079" y="3570"/>
                    <a:pt x="2069" y="3575"/>
                  </a:cubicBezTo>
                  <a:cubicBezTo>
                    <a:pt x="2065" y="3577"/>
                    <a:pt x="2062" y="3578"/>
                    <a:pt x="2059" y="3578"/>
                  </a:cubicBezTo>
                  <a:close/>
                  <a:moveTo>
                    <a:pt x="1923" y="3331"/>
                  </a:moveTo>
                  <a:cubicBezTo>
                    <a:pt x="1916" y="3331"/>
                    <a:pt x="1909" y="3327"/>
                    <a:pt x="1905" y="3320"/>
                  </a:cubicBezTo>
                  <a:cubicBezTo>
                    <a:pt x="1837" y="3197"/>
                    <a:pt x="1837" y="3197"/>
                    <a:pt x="1837" y="3197"/>
                  </a:cubicBezTo>
                  <a:cubicBezTo>
                    <a:pt x="1831" y="3187"/>
                    <a:pt x="1835" y="3174"/>
                    <a:pt x="1845" y="3169"/>
                  </a:cubicBezTo>
                  <a:cubicBezTo>
                    <a:pt x="1855" y="3163"/>
                    <a:pt x="1868" y="3167"/>
                    <a:pt x="1874" y="3177"/>
                  </a:cubicBezTo>
                  <a:cubicBezTo>
                    <a:pt x="1941" y="3300"/>
                    <a:pt x="1941" y="3300"/>
                    <a:pt x="1941" y="3300"/>
                  </a:cubicBezTo>
                  <a:cubicBezTo>
                    <a:pt x="1947" y="3310"/>
                    <a:pt x="1943" y="3323"/>
                    <a:pt x="1933" y="3329"/>
                  </a:cubicBezTo>
                  <a:cubicBezTo>
                    <a:pt x="1930" y="3330"/>
                    <a:pt x="1926" y="3331"/>
                    <a:pt x="1923" y="3331"/>
                  </a:cubicBezTo>
                  <a:close/>
                  <a:moveTo>
                    <a:pt x="1788" y="3085"/>
                  </a:moveTo>
                  <a:cubicBezTo>
                    <a:pt x="1780" y="3085"/>
                    <a:pt x="1773" y="3081"/>
                    <a:pt x="1769" y="3074"/>
                  </a:cubicBezTo>
                  <a:cubicBezTo>
                    <a:pt x="1701" y="2951"/>
                    <a:pt x="1701" y="2951"/>
                    <a:pt x="1701" y="2951"/>
                  </a:cubicBezTo>
                  <a:cubicBezTo>
                    <a:pt x="1696" y="2941"/>
                    <a:pt x="1700" y="2928"/>
                    <a:pt x="1710" y="2922"/>
                  </a:cubicBezTo>
                  <a:cubicBezTo>
                    <a:pt x="1720" y="2917"/>
                    <a:pt x="1733" y="2921"/>
                    <a:pt x="1738" y="2931"/>
                  </a:cubicBezTo>
                  <a:cubicBezTo>
                    <a:pt x="1806" y="3054"/>
                    <a:pt x="1806" y="3054"/>
                    <a:pt x="1806" y="3054"/>
                  </a:cubicBezTo>
                  <a:cubicBezTo>
                    <a:pt x="1811" y="3064"/>
                    <a:pt x="1808" y="3077"/>
                    <a:pt x="1798" y="3082"/>
                  </a:cubicBezTo>
                  <a:cubicBezTo>
                    <a:pt x="1794" y="3084"/>
                    <a:pt x="1791" y="3085"/>
                    <a:pt x="1788" y="3085"/>
                  </a:cubicBezTo>
                  <a:close/>
                  <a:moveTo>
                    <a:pt x="1652" y="2838"/>
                  </a:moveTo>
                  <a:cubicBezTo>
                    <a:pt x="1645" y="2838"/>
                    <a:pt x="1638" y="2835"/>
                    <a:pt x="1634" y="2828"/>
                  </a:cubicBezTo>
                  <a:cubicBezTo>
                    <a:pt x="1566" y="2704"/>
                    <a:pt x="1566" y="2704"/>
                    <a:pt x="1566" y="2704"/>
                  </a:cubicBezTo>
                  <a:cubicBezTo>
                    <a:pt x="1560" y="2694"/>
                    <a:pt x="1564" y="2682"/>
                    <a:pt x="1574" y="2676"/>
                  </a:cubicBezTo>
                  <a:cubicBezTo>
                    <a:pt x="1584" y="2670"/>
                    <a:pt x="1597" y="2674"/>
                    <a:pt x="1603" y="2684"/>
                  </a:cubicBezTo>
                  <a:cubicBezTo>
                    <a:pt x="1670" y="2807"/>
                    <a:pt x="1670" y="2807"/>
                    <a:pt x="1670" y="2807"/>
                  </a:cubicBezTo>
                  <a:cubicBezTo>
                    <a:pt x="1676" y="2818"/>
                    <a:pt x="1672" y="2830"/>
                    <a:pt x="1662" y="2836"/>
                  </a:cubicBezTo>
                  <a:cubicBezTo>
                    <a:pt x="1659" y="2838"/>
                    <a:pt x="1656" y="2838"/>
                    <a:pt x="1652" y="2838"/>
                  </a:cubicBezTo>
                  <a:close/>
                  <a:moveTo>
                    <a:pt x="1517" y="2592"/>
                  </a:moveTo>
                  <a:cubicBezTo>
                    <a:pt x="1509" y="2592"/>
                    <a:pt x="1502" y="2588"/>
                    <a:pt x="1498" y="2581"/>
                  </a:cubicBezTo>
                  <a:cubicBezTo>
                    <a:pt x="1431" y="2458"/>
                    <a:pt x="1431" y="2458"/>
                    <a:pt x="1431" y="2458"/>
                  </a:cubicBezTo>
                  <a:cubicBezTo>
                    <a:pt x="1425" y="2448"/>
                    <a:pt x="1429" y="2435"/>
                    <a:pt x="1439" y="2430"/>
                  </a:cubicBezTo>
                  <a:cubicBezTo>
                    <a:pt x="1449" y="2424"/>
                    <a:pt x="1462" y="2428"/>
                    <a:pt x="1467" y="2438"/>
                  </a:cubicBezTo>
                  <a:cubicBezTo>
                    <a:pt x="1535" y="2561"/>
                    <a:pt x="1535" y="2561"/>
                    <a:pt x="1535" y="2561"/>
                  </a:cubicBezTo>
                  <a:cubicBezTo>
                    <a:pt x="1541" y="2571"/>
                    <a:pt x="1537" y="2584"/>
                    <a:pt x="1527" y="2589"/>
                  </a:cubicBezTo>
                  <a:cubicBezTo>
                    <a:pt x="1524" y="2591"/>
                    <a:pt x="1520" y="2592"/>
                    <a:pt x="1517" y="2592"/>
                  </a:cubicBezTo>
                  <a:close/>
                  <a:moveTo>
                    <a:pt x="1381" y="2346"/>
                  </a:moveTo>
                  <a:cubicBezTo>
                    <a:pt x="1374" y="2346"/>
                    <a:pt x="1367" y="2342"/>
                    <a:pt x="1363" y="2335"/>
                  </a:cubicBezTo>
                  <a:cubicBezTo>
                    <a:pt x="1295" y="2212"/>
                    <a:pt x="1295" y="2212"/>
                    <a:pt x="1295" y="2212"/>
                  </a:cubicBezTo>
                  <a:cubicBezTo>
                    <a:pt x="1290" y="2201"/>
                    <a:pt x="1293" y="2189"/>
                    <a:pt x="1303" y="2183"/>
                  </a:cubicBezTo>
                  <a:cubicBezTo>
                    <a:pt x="1314" y="2178"/>
                    <a:pt x="1326" y="2181"/>
                    <a:pt x="1332" y="2191"/>
                  </a:cubicBezTo>
                  <a:cubicBezTo>
                    <a:pt x="1400" y="2315"/>
                    <a:pt x="1400" y="2315"/>
                    <a:pt x="1400" y="2315"/>
                  </a:cubicBezTo>
                  <a:cubicBezTo>
                    <a:pt x="1405" y="2325"/>
                    <a:pt x="1401" y="2337"/>
                    <a:pt x="1391" y="2343"/>
                  </a:cubicBezTo>
                  <a:cubicBezTo>
                    <a:pt x="1388" y="2345"/>
                    <a:pt x="1385" y="2346"/>
                    <a:pt x="1381" y="2346"/>
                  </a:cubicBezTo>
                  <a:close/>
                  <a:moveTo>
                    <a:pt x="1246" y="2099"/>
                  </a:moveTo>
                  <a:cubicBezTo>
                    <a:pt x="1238" y="2099"/>
                    <a:pt x="1231" y="2095"/>
                    <a:pt x="1227" y="2088"/>
                  </a:cubicBezTo>
                  <a:cubicBezTo>
                    <a:pt x="1160" y="1965"/>
                    <a:pt x="1160" y="1965"/>
                    <a:pt x="1160" y="1965"/>
                  </a:cubicBezTo>
                  <a:cubicBezTo>
                    <a:pt x="1154" y="1955"/>
                    <a:pt x="1158" y="1942"/>
                    <a:pt x="1168" y="1937"/>
                  </a:cubicBezTo>
                  <a:cubicBezTo>
                    <a:pt x="1178" y="1931"/>
                    <a:pt x="1191" y="1935"/>
                    <a:pt x="1196" y="1945"/>
                  </a:cubicBezTo>
                  <a:cubicBezTo>
                    <a:pt x="1264" y="2068"/>
                    <a:pt x="1264" y="2068"/>
                    <a:pt x="1264" y="2068"/>
                  </a:cubicBezTo>
                  <a:cubicBezTo>
                    <a:pt x="1270" y="2078"/>
                    <a:pt x="1266" y="2091"/>
                    <a:pt x="1256" y="2097"/>
                  </a:cubicBezTo>
                  <a:cubicBezTo>
                    <a:pt x="1253" y="2098"/>
                    <a:pt x="1249" y="2099"/>
                    <a:pt x="1246" y="2099"/>
                  </a:cubicBezTo>
                  <a:close/>
                  <a:moveTo>
                    <a:pt x="1106" y="1855"/>
                  </a:moveTo>
                  <a:cubicBezTo>
                    <a:pt x="1099" y="1855"/>
                    <a:pt x="1092" y="1852"/>
                    <a:pt x="1088" y="1845"/>
                  </a:cubicBezTo>
                  <a:cubicBezTo>
                    <a:pt x="1016" y="1724"/>
                    <a:pt x="1016" y="1724"/>
                    <a:pt x="1016" y="1724"/>
                  </a:cubicBezTo>
                  <a:cubicBezTo>
                    <a:pt x="1010" y="1714"/>
                    <a:pt x="1013" y="1702"/>
                    <a:pt x="1023" y="1696"/>
                  </a:cubicBezTo>
                  <a:cubicBezTo>
                    <a:pt x="1033" y="1690"/>
                    <a:pt x="1046" y="1693"/>
                    <a:pt x="1052" y="1703"/>
                  </a:cubicBezTo>
                  <a:cubicBezTo>
                    <a:pt x="1124" y="1824"/>
                    <a:pt x="1124" y="1824"/>
                    <a:pt x="1124" y="1824"/>
                  </a:cubicBezTo>
                  <a:cubicBezTo>
                    <a:pt x="1130" y="1834"/>
                    <a:pt x="1127" y="1846"/>
                    <a:pt x="1117" y="1852"/>
                  </a:cubicBezTo>
                  <a:cubicBezTo>
                    <a:pt x="1113" y="1854"/>
                    <a:pt x="1110" y="1855"/>
                    <a:pt x="1106" y="1855"/>
                  </a:cubicBezTo>
                  <a:close/>
                  <a:moveTo>
                    <a:pt x="962" y="1614"/>
                  </a:moveTo>
                  <a:cubicBezTo>
                    <a:pt x="955" y="1614"/>
                    <a:pt x="948" y="1610"/>
                    <a:pt x="944" y="1604"/>
                  </a:cubicBezTo>
                  <a:cubicBezTo>
                    <a:pt x="872" y="1483"/>
                    <a:pt x="872" y="1483"/>
                    <a:pt x="872" y="1483"/>
                  </a:cubicBezTo>
                  <a:cubicBezTo>
                    <a:pt x="866" y="1473"/>
                    <a:pt x="869" y="1460"/>
                    <a:pt x="879" y="1454"/>
                  </a:cubicBezTo>
                  <a:cubicBezTo>
                    <a:pt x="889" y="1448"/>
                    <a:pt x="902" y="1452"/>
                    <a:pt x="908" y="1462"/>
                  </a:cubicBezTo>
                  <a:cubicBezTo>
                    <a:pt x="980" y="1582"/>
                    <a:pt x="980" y="1582"/>
                    <a:pt x="980" y="1582"/>
                  </a:cubicBezTo>
                  <a:cubicBezTo>
                    <a:pt x="986" y="1592"/>
                    <a:pt x="982" y="1605"/>
                    <a:pt x="973" y="1611"/>
                  </a:cubicBezTo>
                  <a:cubicBezTo>
                    <a:pt x="969" y="1613"/>
                    <a:pt x="965" y="1614"/>
                    <a:pt x="962" y="1614"/>
                  </a:cubicBezTo>
                  <a:close/>
                  <a:moveTo>
                    <a:pt x="818" y="1373"/>
                  </a:moveTo>
                  <a:cubicBezTo>
                    <a:pt x="810" y="1373"/>
                    <a:pt x="804" y="1369"/>
                    <a:pt x="800" y="1362"/>
                  </a:cubicBezTo>
                  <a:cubicBezTo>
                    <a:pt x="727" y="1242"/>
                    <a:pt x="727" y="1242"/>
                    <a:pt x="727" y="1242"/>
                  </a:cubicBezTo>
                  <a:cubicBezTo>
                    <a:pt x="722" y="1232"/>
                    <a:pt x="725" y="1219"/>
                    <a:pt x="735" y="1213"/>
                  </a:cubicBezTo>
                  <a:cubicBezTo>
                    <a:pt x="745" y="1207"/>
                    <a:pt x="757" y="1210"/>
                    <a:pt x="763" y="1220"/>
                  </a:cubicBezTo>
                  <a:cubicBezTo>
                    <a:pt x="836" y="1341"/>
                    <a:pt x="836" y="1341"/>
                    <a:pt x="836" y="1341"/>
                  </a:cubicBezTo>
                  <a:cubicBezTo>
                    <a:pt x="841" y="1351"/>
                    <a:pt x="838" y="1364"/>
                    <a:pt x="828" y="1370"/>
                  </a:cubicBezTo>
                  <a:cubicBezTo>
                    <a:pt x="825" y="1372"/>
                    <a:pt x="821" y="1373"/>
                    <a:pt x="818" y="1373"/>
                  </a:cubicBezTo>
                  <a:close/>
                  <a:moveTo>
                    <a:pt x="673" y="1131"/>
                  </a:moveTo>
                  <a:cubicBezTo>
                    <a:pt x="666" y="1131"/>
                    <a:pt x="659" y="1128"/>
                    <a:pt x="655" y="1121"/>
                  </a:cubicBezTo>
                  <a:cubicBezTo>
                    <a:pt x="583" y="1000"/>
                    <a:pt x="583" y="1000"/>
                    <a:pt x="583" y="1000"/>
                  </a:cubicBezTo>
                  <a:cubicBezTo>
                    <a:pt x="577" y="990"/>
                    <a:pt x="581" y="978"/>
                    <a:pt x="590" y="972"/>
                  </a:cubicBezTo>
                  <a:cubicBezTo>
                    <a:pt x="600" y="966"/>
                    <a:pt x="613" y="969"/>
                    <a:pt x="619" y="979"/>
                  </a:cubicBezTo>
                  <a:cubicBezTo>
                    <a:pt x="691" y="1100"/>
                    <a:pt x="691" y="1100"/>
                    <a:pt x="691" y="1100"/>
                  </a:cubicBezTo>
                  <a:cubicBezTo>
                    <a:pt x="697" y="1109"/>
                    <a:pt x="694" y="1122"/>
                    <a:pt x="684" y="1128"/>
                  </a:cubicBezTo>
                  <a:cubicBezTo>
                    <a:pt x="681" y="1130"/>
                    <a:pt x="677" y="1131"/>
                    <a:pt x="673" y="1131"/>
                  </a:cubicBezTo>
                  <a:close/>
                  <a:moveTo>
                    <a:pt x="529" y="890"/>
                  </a:moveTo>
                  <a:cubicBezTo>
                    <a:pt x="522" y="890"/>
                    <a:pt x="515" y="886"/>
                    <a:pt x="511" y="880"/>
                  </a:cubicBezTo>
                  <a:cubicBezTo>
                    <a:pt x="439" y="759"/>
                    <a:pt x="439" y="759"/>
                    <a:pt x="439" y="759"/>
                  </a:cubicBezTo>
                  <a:cubicBezTo>
                    <a:pt x="433" y="749"/>
                    <a:pt x="436" y="736"/>
                    <a:pt x="446" y="730"/>
                  </a:cubicBezTo>
                  <a:cubicBezTo>
                    <a:pt x="456" y="724"/>
                    <a:pt x="469" y="728"/>
                    <a:pt x="475" y="737"/>
                  </a:cubicBezTo>
                  <a:cubicBezTo>
                    <a:pt x="547" y="858"/>
                    <a:pt x="547" y="858"/>
                    <a:pt x="547" y="858"/>
                  </a:cubicBezTo>
                  <a:cubicBezTo>
                    <a:pt x="553" y="868"/>
                    <a:pt x="550" y="881"/>
                    <a:pt x="540" y="887"/>
                  </a:cubicBezTo>
                  <a:cubicBezTo>
                    <a:pt x="536" y="889"/>
                    <a:pt x="533" y="890"/>
                    <a:pt x="529" y="890"/>
                  </a:cubicBezTo>
                  <a:close/>
                  <a:moveTo>
                    <a:pt x="385" y="648"/>
                  </a:moveTo>
                  <a:cubicBezTo>
                    <a:pt x="378" y="648"/>
                    <a:pt x="371" y="645"/>
                    <a:pt x="367" y="638"/>
                  </a:cubicBezTo>
                  <a:cubicBezTo>
                    <a:pt x="295" y="518"/>
                    <a:pt x="295" y="518"/>
                    <a:pt x="295" y="518"/>
                  </a:cubicBezTo>
                  <a:cubicBezTo>
                    <a:pt x="289" y="508"/>
                    <a:pt x="292" y="495"/>
                    <a:pt x="302" y="489"/>
                  </a:cubicBezTo>
                  <a:cubicBezTo>
                    <a:pt x="312" y="483"/>
                    <a:pt x="325" y="486"/>
                    <a:pt x="331" y="496"/>
                  </a:cubicBezTo>
                  <a:cubicBezTo>
                    <a:pt x="403" y="617"/>
                    <a:pt x="403" y="617"/>
                    <a:pt x="403" y="617"/>
                  </a:cubicBezTo>
                  <a:cubicBezTo>
                    <a:pt x="409" y="627"/>
                    <a:pt x="406" y="640"/>
                    <a:pt x="396" y="645"/>
                  </a:cubicBezTo>
                  <a:cubicBezTo>
                    <a:pt x="392" y="648"/>
                    <a:pt x="389" y="648"/>
                    <a:pt x="385" y="648"/>
                  </a:cubicBezTo>
                  <a:close/>
                  <a:moveTo>
                    <a:pt x="241" y="407"/>
                  </a:moveTo>
                  <a:cubicBezTo>
                    <a:pt x="234" y="407"/>
                    <a:pt x="227" y="403"/>
                    <a:pt x="223" y="397"/>
                  </a:cubicBezTo>
                  <a:cubicBezTo>
                    <a:pt x="151" y="276"/>
                    <a:pt x="151" y="276"/>
                    <a:pt x="151" y="276"/>
                  </a:cubicBezTo>
                  <a:cubicBezTo>
                    <a:pt x="145" y="266"/>
                    <a:pt x="148" y="253"/>
                    <a:pt x="158" y="247"/>
                  </a:cubicBezTo>
                  <a:cubicBezTo>
                    <a:pt x="168" y="242"/>
                    <a:pt x="181" y="245"/>
                    <a:pt x="186" y="255"/>
                  </a:cubicBezTo>
                  <a:cubicBezTo>
                    <a:pt x="259" y="375"/>
                    <a:pt x="259" y="375"/>
                    <a:pt x="259" y="375"/>
                  </a:cubicBezTo>
                  <a:cubicBezTo>
                    <a:pt x="265" y="385"/>
                    <a:pt x="261" y="398"/>
                    <a:pt x="251" y="404"/>
                  </a:cubicBezTo>
                  <a:cubicBezTo>
                    <a:pt x="248" y="406"/>
                    <a:pt x="244" y="407"/>
                    <a:pt x="241" y="407"/>
                  </a:cubicBezTo>
                  <a:close/>
                  <a:moveTo>
                    <a:pt x="96" y="166"/>
                  </a:moveTo>
                  <a:cubicBezTo>
                    <a:pt x="89" y="166"/>
                    <a:pt x="82" y="162"/>
                    <a:pt x="78" y="156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0" y="25"/>
                    <a:pt x="4" y="12"/>
                    <a:pt x="14" y="6"/>
                  </a:cubicBezTo>
                  <a:cubicBezTo>
                    <a:pt x="23" y="0"/>
                    <a:pt x="36" y="3"/>
                    <a:pt x="42" y="13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20" y="144"/>
                    <a:pt x="117" y="157"/>
                    <a:pt x="107" y="163"/>
                  </a:cubicBezTo>
                  <a:cubicBezTo>
                    <a:pt x="104" y="165"/>
                    <a:pt x="100" y="166"/>
                    <a:pt x="96" y="166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4"/>
            <p:cNvSpPr/>
            <p:nvPr/>
          </p:nvSpPr>
          <p:spPr bwMode="auto">
            <a:xfrm>
              <a:off x="3906838" y="2109787"/>
              <a:ext cx="95250" cy="85725"/>
            </a:xfrm>
            <a:custGeom>
              <a:avLst/>
              <a:gdLst>
                <a:gd name="T0" fmla="*/ 63 w 115"/>
                <a:gd name="T1" fmla="*/ 101 h 101"/>
                <a:gd name="T2" fmla="*/ 45 w 115"/>
                <a:gd name="T3" fmla="*/ 92 h 101"/>
                <a:gd name="T4" fmla="*/ 5 w 115"/>
                <a:gd name="T5" fmla="*/ 33 h 101"/>
                <a:gd name="T6" fmla="*/ 4 w 115"/>
                <a:gd name="T7" fmla="*/ 11 h 101"/>
                <a:gd name="T8" fmla="*/ 24 w 115"/>
                <a:gd name="T9" fmla="*/ 0 h 101"/>
                <a:gd name="T10" fmla="*/ 95 w 115"/>
                <a:gd name="T11" fmla="*/ 6 h 101"/>
                <a:gd name="T12" fmla="*/ 114 w 115"/>
                <a:gd name="T13" fmla="*/ 29 h 101"/>
                <a:gd name="T14" fmla="*/ 92 w 115"/>
                <a:gd name="T15" fmla="*/ 48 h 101"/>
                <a:gd name="T16" fmla="*/ 65 w 115"/>
                <a:gd name="T17" fmla="*/ 46 h 101"/>
                <a:gd name="T18" fmla="*/ 80 w 115"/>
                <a:gd name="T19" fmla="*/ 68 h 101"/>
                <a:gd name="T20" fmla="*/ 74 w 115"/>
                <a:gd name="T21" fmla="*/ 97 h 101"/>
                <a:gd name="T22" fmla="*/ 63 w 115"/>
                <a:gd name="T2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" h="101">
                  <a:moveTo>
                    <a:pt x="63" y="101"/>
                  </a:moveTo>
                  <a:cubicBezTo>
                    <a:pt x="56" y="101"/>
                    <a:pt x="49" y="98"/>
                    <a:pt x="45" y="9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1" y="26"/>
                    <a:pt x="0" y="18"/>
                    <a:pt x="4" y="11"/>
                  </a:cubicBezTo>
                  <a:cubicBezTo>
                    <a:pt x="9" y="4"/>
                    <a:pt x="16" y="0"/>
                    <a:pt x="24" y="0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107" y="7"/>
                    <a:pt x="115" y="17"/>
                    <a:pt x="114" y="29"/>
                  </a:cubicBezTo>
                  <a:cubicBezTo>
                    <a:pt x="113" y="41"/>
                    <a:pt x="103" y="49"/>
                    <a:pt x="92" y="48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8"/>
                    <a:pt x="84" y="91"/>
                    <a:pt x="74" y="97"/>
                  </a:cubicBezTo>
                  <a:cubicBezTo>
                    <a:pt x="71" y="100"/>
                    <a:pt x="67" y="101"/>
                    <a:pt x="63" y="101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5"/>
            <p:cNvSpPr>
              <a:spLocks noEditPoints="1"/>
            </p:cNvSpPr>
            <p:nvPr/>
          </p:nvSpPr>
          <p:spPr bwMode="auto">
            <a:xfrm>
              <a:off x="4084638" y="2124075"/>
              <a:ext cx="3449638" cy="182563"/>
            </a:xfrm>
            <a:custGeom>
              <a:avLst/>
              <a:gdLst>
                <a:gd name="T0" fmla="*/ 2068 w 4108"/>
                <a:gd name="T1" fmla="*/ 216 h 216"/>
                <a:gd name="T2" fmla="*/ 1963 w 4108"/>
                <a:gd name="T3" fmla="*/ 186 h 216"/>
                <a:gd name="T4" fmla="*/ 2070 w 4108"/>
                <a:gd name="T5" fmla="*/ 174 h 216"/>
                <a:gd name="T6" fmla="*/ 2145 w 4108"/>
                <a:gd name="T7" fmla="*/ 189 h 216"/>
                <a:gd name="T8" fmla="*/ 2072 w 4108"/>
                <a:gd name="T9" fmla="*/ 216 h 216"/>
                <a:gd name="T10" fmla="*/ 2264 w 4108"/>
                <a:gd name="T11" fmla="*/ 200 h 216"/>
                <a:gd name="T12" fmla="*/ 2262 w 4108"/>
                <a:gd name="T13" fmla="*/ 158 h 216"/>
                <a:gd name="T14" fmla="*/ 2425 w 4108"/>
                <a:gd name="T15" fmla="*/ 166 h 216"/>
                <a:gd name="T16" fmla="*/ 2266 w 4108"/>
                <a:gd name="T17" fmla="*/ 200 h 216"/>
                <a:gd name="T18" fmla="*/ 1844 w 4108"/>
                <a:gd name="T19" fmla="*/ 197 h 216"/>
                <a:gd name="T20" fmla="*/ 1702 w 4108"/>
                <a:gd name="T21" fmla="*/ 185 h 216"/>
                <a:gd name="T22" fmla="*/ 1705 w 4108"/>
                <a:gd name="T23" fmla="*/ 143 h 216"/>
                <a:gd name="T24" fmla="*/ 1864 w 4108"/>
                <a:gd name="T25" fmla="*/ 177 h 216"/>
                <a:gd name="T26" fmla="*/ 2544 w 4108"/>
                <a:gd name="T27" fmla="*/ 177 h 216"/>
                <a:gd name="T28" fmla="*/ 2543 w 4108"/>
                <a:gd name="T29" fmla="*/ 135 h 216"/>
                <a:gd name="T30" fmla="*/ 2705 w 4108"/>
                <a:gd name="T31" fmla="*/ 142 h 216"/>
                <a:gd name="T32" fmla="*/ 2546 w 4108"/>
                <a:gd name="T33" fmla="*/ 177 h 216"/>
                <a:gd name="T34" fmla="*/ 1563 w 4108"/>
                <a:gd name="T35" fmla="*/ 173 h 216"/>
                <a:gd name="T36" fmla="*/ 1421 w 4108"/>
                <a:gd name="T37" fmla="*/ 161 h 216"/>
                <a:gd name="T38" fmla="*/ 1425 w 4108"/>
                <a:gd name="T39" fmla="*/ 119 h 216"/>
                <a:gd name="T40" fmla="*/ 1584 w 4108"/>
                <a:gd name="T41" fmla="*/ 154 h 216"/>
                <a:gd name="T42" fmla="*/ 2825 w 4108"/>
                <a:gd name="T43" fmla="*/ 154 h 216"/>
                <a:gd name="T44" fmla="*/ 2823 w 4108"/>
                <a:gd name="T45" fmla="*/ 112 h 216"/>
                <a:gd name="T46" fmla="*/ 2986 w 4108"/>
                <a:gd name="T47" fmla="*/ 119 h 216"/>
                <a:gd name="T48" fmla="*/ 2826 w 4108"/>
                <a:gd name="T49" fmla="*/ 153 h 216"/>
                <a:gd name="T50" fmla="*/ 1283 w 4108"/>
                <a:gd name="T51" fmla="*/ 149 h 216"/>
                <a:gd name="T52" fmla="*/ 1141 w 4108"/>
                <a:gd name="T53" fmla="*/ 137 h 216"/>
                <a:gd name="T54" fmla="*/ 1144 w 4108"/>
                <a:gd name="T55" fmla="*/ 96 h 216"/>
                <a:gd name="T56" fmla="*/ 1304 w 4108"/>
                <a:gd name="T57" fmla="*/ 130 h 216"/>
                <a:gd name="T58" fmla="*/ 3105 w 4108"/>
                <a:gd name="T59" fmla="*/ 130 h 216"/>
                <a:gd name="T60" fmla="*/ 3103 w 4108"/>
                <a:gd name="T61" fmla="*/ 89 h 216"/>
                <a:gd name="T62" fmla="*/ 3266 w 4108"/>
                <a:gd name="T63" fmla="*/ 96 h 216"/>
                <a:gd name="T64" fmla="*/ 3107 w 4108"/>
                <a:gd name="T65" fmla="*/ 130 h 216"/>
                <a:gd name="T66" fmla="*/ 1003 w 4108"/>
                <a:gd name="T67" fmla="*/ 126 h 216"/>
                <a:gd name="T68" fmla="*/ 861 w 4108"/>
                <a:gd name="T69" fmla="*/ 114 h 216"/>
                <a:gd name="T70" fmla="*/ 864 w 4108"/>
                <a:gd name="T71" fmla="*/ 72 h 216"/>
                <a:gd name="T72" fmla="*/ 1023 w 4108"/>
                <a:gd name="T73" fmla="*/ 107 h 216"/>
                <a:gd name="T74" fmla="*/ 3385 w 4108"/>
                <a:gd name="T75" fmla="*/ 107 h 216"/>
                <a:gd name="T76" fmla="*/ 3384 w 4108"/>
                <a:gd name="T77" fmla="*/ 66 h 216"/>
                <a:gd name="T78" fmla="*/ 3546 w 4108"/>
                <a:gd name="T79" fmla="*/ 73 h 216"/>
                <a:gd name="T80" fmla="*/ 3387 w 4108"/>
                <a:gd name="T81" fmla="*/ 107 h 216"/>
                <a:gd name="T82" fmla="*/ 722 w 4108"/>
                <a:gd name="T83" fmla="*/ 102 h 216"/>
                <a:gd name="T84" fmla="*/ 580 w 4108"/>
                <a:gd name="T85" fmla="*/ 90 h 216"/>
                <a:gd name="T86" fmla="*/ 584 w 4108"/>
                <a:gd name="T87" fmla="*/ 48 h 216"/>
                <a:gd name="T88" fmla="*/ 743 w 4108"/>
                <a:gd name="T89" fmla="*/ 83 h 216"/>
                <a:gd name="T90" fmla="*/ 3666 w 4108"/>
                <a:gd name="T91" fmla="*/ 84 h 216"/>
                <a:gd name="T92" fmla="*/ 3664 w 4108"/>
                <a:gd name="T93" fmla="*/ 42 h 216"/>
                <a:gd name="T94" fmla="*/ 3827 w 4108"/>
                <a:gd name="T95" fmla="*/ 50 h 216"/>
                <a:gd name="T96" fmla="*/ 3668 w 4108"/>
                <a:gd name="T97" fmla="*/ 84 h 216"/>
                <a:gd name="T98" fmla="*/ 442 w 4108"/>
                <a:gd name="T99" fmla="*/ 78 h 216"/>
                <a:gd name="T100" fmla="*/ 300 w 4108"/>
                <a:gd name="T101" fmla="*/ 67 h 216"/>
                <a:gd name="T102" fmla="*/ 304 w 4108"/>
                <a:gd name="T103" fmla="*/ 25 h 216"/>
                <a:gd name="T104" fmla="*/ 463 w 4108"/>
                <a:gd name="T105" fmla="*/ 59 h 216"/>
                <a:gd name="T106" fmla="*/ 3946 w 4108"/>
                <a:gd name="T107" fmla="*/ 61 h 216"/>
                <a:gd name="T108" fmla="*/ 3944 w 4108"/>
                <a:gd name="T109" fmla="*/ 19 h 216"/>
                <a:gd name="T110" fmla="*/ 4107 w 4108"/>
                <a:gd name="T111" fmla="*/ 27 h 216"/>
                <a:gd name="T112" fmla="*/ 3948 w 4108"/>
                <a:gd name="T113" fmla="*/ 61 h 216"/>
                <a:gd name="T114" fmla="*/ 162 w 4108"/>
                <a:gd name="T115" fmla="*/ 55 h 216"/>
                <a:gd name="T116" fmla="*/ 20 w 4108"/>
                <a:gd name="T117" fmla="*/ 43 h 216"/>
                <a:gd name="T118" fmla="*/ 23 w 4108"/>
                <a:gd name="T119" fmla="*/ 1 h 216"/>
                <a:gd name="T120" fmla="*/ 182 w 4108"/>
                <a:gd name="T121" fmla="*/ 3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08" h="216">
                  <a:moveTo>
                    <a:pt x="2070" y="216"/>
                  </a:moveTo>
                  <a:cubicBezTo>
                    <a:pt x="2069" y="216"/>
                    <a:pt x="2069" y="216"/>
                    <a:pt x="2068" y="216"/>
                  </a:cubicBezTo>
                  <a:cubicBezTo>
                    <a:pt x="1982" y="208"/>
                    <a:pt x="1982" y="208"/>
                    <a:pt x="1982" y="208"/>
                  </a:cubicBezTo>
                  <a:cubicBezTo>
                    <a:pt x="1970" y="207"/>
                    <a:pt x="1962" y="197"/>
                    <a:pt x="1963" y="186"/>
                  </a:cubicBezTo>
                  <a:cubicBezTo>
                    <a:pt x="1964" y="174"/>
                    <a:pt x="1974" y="166"/>
                    <a:pt x="1985" y="167"/>
                  </a:cubicBezTo>
                  <a:cubicBezTo>
                    <a:pt x="2070" y="174"/>
                    <a:pt x="2070" y="174"/>
                    <a:pt x="2070" y="174"/>
                  </a:cubicBezTo>
                  <a:cubicBezTo>
                    <a:pt x="2122" y="170"/>
                    <a:pt x="2122" y="170"/>
                    <a:pt x="2122" y="170"/>
                  </a:cubicBezTo>
                  <a:cubicBezTo>
                    <a:pt x="2134" y="169"/>
                    <a:pt x="2144" y="177"/>
                    <a:pt x="2145" y="189"/>
                  </a:cubicBezTo>
                  <a:cubicBezTo>
                    <a:pt x="2146" y="200"/>
                    <a:pt x="2137" y="210"/>
                    <a:pt x="2126" y="211"/>
                  </a:cubicBezTo>
                  <a:cubicBezTo>
                    <a:pt x="2072" y="216"/>
                    <a:pt x="2072" y="216"/>
                    <a:pt x="2072" y="216"/>
                  </a:cubicBezTo>
                  <a:cubicBezTo>
                    <a:pt x="2071" y="216"/>
                    <a:pt x="2070" y="216"/>
                    <a:pt x="2070" y="216"/>
                  </a:cubicBezTo>
                  <a:close/>
                  <a:moveTo>
                    <a:pt x="2264" y="200"/>
                  </a:moveTo>
                  <a:cubicBezTo>
                    <a:pt x="2253" y="200"/>
                    <a:pt x="2244" y="191"/>
                    <a:pt x="2243" y="181"/>
                  </a:cubicBezTo>
                  <a:cubicBezTo>
                    <a:pt x="2242" y="169"/>
                    <a:pt x="2251" y="159"/>
                    <a:pt x="2262" y="158"/>
                  </a:cubicBezTo>
                  <a:cubicBezTo>
                    <a:pt x="2402" y="146"/>
                    <a:pt x="2402" y="146"/>
                    <a:pt x="2402" y="146"/>
                  </a:cubicBezTo>
                  <a:cubicBezTo>
                    <a:pt x="2414" y="146"/>
                    <a:pt x="2424" y="154"/>
                    <a:pt x="2425" y="166"/>
                  </a:cubicBezTo>
                  <a:cubicBezTo>
                    <a:pt x="2426" y="177"/>
                    <a:pt x="2417" y="187"/>
                    <a:pt x="2406" y="188"/>
                  </a:cubicBezTo>
                  <a:cubicBezTo>
                    <a:pt x="2266" y="200"/>
                    <a:pt x="2266" y="200"/>
                    <a:pt x="2266" y="200"/>
                  </a:cubicBezTo>
                  <a:cubicBezTo>
                    <a:pt x="2265" y="200"/>
                    <a:pt x="2265" y="200"/>
                    <a:pt x="2264" y="200"/>
                  </a:cubicBezTo>
                  <a:close/>
                  <a:moveTo>
                    <a:pt x="1844" y="197"/>
                  </a:moveTo>
                  <a:cubicBezTo>
                    <a:pt x="1843" y="197"/>
                    <a:pt x="1842" y="197"/>
                    <a:pt x="1842" y="197"/>
                  </a:cubicBezTo>
                  <a:cubicBezTo>
                    <a:pt x="1702" y="185"/>
                    <a:pt x="1702" y="185"/>
                    <a:pt x="1702" y="185"/>
                  </a:cubicBezTo>
                  <a:cubicBezTo>
                    <a:pt x="1690" y="184"/>
                    <a:pt x="1682" y="174"/>
                    <a:pt x="1682" y="162"/>
                  </a:cubicBezTo>
                  <a:cubicBezTo>
                    <a:pt x="1683" y="151"/>
                    <a:pt x="1694" y="142"/>
                    <a:pt x="1705" y="143"/>
                  </a:cubicBezTo>
                  <a:cubicBezTo>
                    <a:pt x="1845" y="155"/>
                    <a:pt x="1845" y="155"/>
                    <a:pt x="1845" y="155"/>
                  </a:cubicBezTo>
                  <a:cubicBezTo>
                    <a:pt x="1857" y="156"/>
                    <a:pt x="1865" y="166"/>
                    <a:pt x="1864" y="177"/>
                  </a:cubicBezTo>
                  <a:cubicBezTo>
                    <a:pt x="1863" y="188"/>
                    <a:pt x="1854" y="197"/>
                    <a:pt x="1844" y="197"/>
                  </a:cubicBezTo>
                  <a:close/>
                  <a:moveTo>
                    <a:pt x="2544" y="177"/>
                  </a:moveTo>
                  <a:cubicBezTo>
                    <a:pt x="2534" y="177"/>
                    <a:pt x="2524" y="168"/>
                    <a:pt x="2524" y="157"/>
                  </a:cubicBezTo>
                  <a:cubicBezTo>
                    <a:pt x="2523" y="146"/>
                    <a:pt x="2531" y="136"/>
                    <a:pt x="2543" y="135"/>
                  </a:cubicBezTo>
                  <a:cubicBezTo>
                    <a:pt x="2683" y="123"/>
                    <a:pt x="2683" y="123"/>
                    <a:pt x="2683" y="123"/>
                  </a:cubicBezTo>
                  <a:cubicBezTo>
                    <a:pt x="2694" y="122"/>
                    <a:pt x="2704" y="131"/>
                    <a:pt x="2705" y="142"/>
                  </a:cubicBezTo>
                  <a:cubicBezTo>
                    <a:pt x="2706" y="154"/>
                    <a:pt x="2698" y="164"/>
                    <a:pt x="2686" y="165"/>
                  </a:cubicBezTo>
                  <a:cubicBezTo>
                    <a:pt x="2546" y="177"/>
                    <a:pt x="2546" y="177"/>
                    <a:pt x="2546" y="177"/>
                  </a:cubicBezTo>
                  <a:cubicBezTo>
                    <a:pt x="2546" y="177"/>
                    <a:pt x="2545" y="177"/>
                    <a:pt x="2544" y="177"/>
                  </a:cubicBezTo>
                  <a:close/>
                  <a:moveTo>
                    <a:pt x="1563" y="173"/>
                  </a:moveTo>
                  <a:cubicBezTo>
                    <a:pt x="1563" y="173"/>
                    <a:pt x="1562" y="173"/>
                    <a:pt x="1561" y="173"/>
                  </a:cubicBezTo>
                  <a:cubicBezTo>
                    <a:pt x="1421" y="161"/>
                    <a:pt x="1421" y="161"/>
                    <a:pt x="1421" y="161"/>
                  </a:cubicBezTo>
                  <a:cubicBezTo>
                    <a:pt x="1410" y="160"/>
                    <a:pt x="1401" y="150"/>
                    <a:pt x="1402" y="138"/>
                  </a:cubicBezTo>
                  <a:cubicBezTo>
                    <a:pt x="1403" y="127"/>
                    <a:pt x="1413" y="118"/>
                    <a:pt x="1425" y="119"/>
                  </a:cubicBezTo>
                  <a:cubicBezTo>
                    <a:pt x="1565" y="131"/>
                    <a:pt x="1565" y="131"/>
                    <a:pt x="1565" y="131"/>
                  </a:cubicBezTo>
                  <a:cubicBezTo>
                    <a:pt x="1576" y="132"/>
                    <a:pt x="1585" y="142"/>
                    <a:pt x="1584" y="154"/>
                  </a:cubicBezTo>
                  <a:cubicBezTo>
                    <a:pt x="1583" y="165"/>
                    <a:pt x="1574" y="173"/>
                    <a:pt x="1563" y="173"/>
                  </a:cubicBezTo>
                  <a:close/>
                  <a:moveTo>
                    <a:pt x="2825" y="154"/>
                  </a:moveTo>
                  <a:cubicBezTo>
                    <a:pt x="2814" y="154"/>
                    <a:pt x="2805" y="145"/>
                    <a:pt x="2804" y="134"/>
                  </a:cubicBezTo>
                  <a:cubicBezTo>
                    <a:pt x="2803" y="123"/>
                    <a:pt x="2811" y="113"/>
                    <a:pt x="2823" y="112"/>
                  </a:cubicBezTo>
                  <a:cubicBezTo>
                    <a:pt x="2963" y="100"/>
                    <a:pt x="2963" y="100"/>
                    <a:pt x="2963" y="100"/>
                  </a:cubicBezTo>
                  <a:cubicBezTo>
                    <a:pt x="2975" y="99"/>
                    <a:pt x="2985" y="108"/>
                    <a:pt x="2986" y="119"/>
                  </a:cubicBezTo>
                  <a:cubicBezTo>
                    <a:pt x="2987" y="131"/>
                    <a:pt x="2978" y="141"/>
                    <a:pt x="2967" y="142"/>
                  </a:cubicBezTo>
                  <a:cubicBezTo>
                    <a:pt x="2826" y="153"/>
                    <a:pt x="2826" y="153"/>
                    <a:pt x="2826" y="153"/>
                  </a:cubicBezTo>
                  <a:cubicBezTo>
                    <a:pt x="2826" y="154"/>
                    <a:pt x="2825" y="154"/>
                    <a:pt x="2825" y="154"/>
                  </a:cubicBezTo>
                  <a:close/>
                  <a:moveTo>
                    <a:pt x="1283" y="149"/>
                  </a:moveTo>
                  <a:cubicBezTo>
                    <a:pt x="1282" y="149"/>
                    <a:pt x="1282" y="149"/>
                    <a:pt x="1281" y="149"/>
                  </a:cubicBezTo>
                  <a:cubicBezTo>
                    <a:pt x="1141" y="137"/>
                    <a:pt x="1141" y="137"/>
                    <a:pt x="1141" y="137"/>
                  </a:cubicBezTo>
                  <a:cubicBezTo>
                    <a:pt x="1129" y="137"/>
                    <a:pt x="1121" y="126"/>
                    <a:pt x="1122" y="115"/>
                  </a:cubicBezTo>
                  <a:cubicBezTo>
                    <a:pt x="1123" y="103"/>
                    <a:pt x="1133" y="95"/>
                    <a:pt x="1144" y="96"/>
                  </a:cubicBezTo>
                  <a:cubicBezTo>
                    <a:pt x="1285" y="108"/>
                    <a:pt x="1285" y="108"/>
                    <a:pt x="1285" y="108"/>
                  </a:cubicBezTo>
                  <a:cubicBezTo>
                    <a:pt x="1296" y="109"/>
                    <a:pt x="1305" y="119"/>
                    <a:pt x="1304" y="130"/>
                  </a:cubicBezTo>
                  <a:cubicBezTo>
                    <a:pt x="1303" y="141"/>
                    <a:pt x="1294" y="149"/>
                    <a:pt x="1283" y="149"/>
                  </a:cubicBezTo>
                  <a:close/>
                  <a:moveTo>
                    <a:pt x="3105" y="130"/>
                  </a:moveTo>
                  <a:cubicBezTo>
                    <a:pt x="3094" y="130"/>
                    <a:pt x="3085" y="122"/>
                    <a:pt x="3084" y="111"/>
                  </a:cubicBezTo>
                  <a:cubicBezTo>
                    <a:pt x="3083" y="100"/>
                    <a:pt x="3092" y="90"/>
                    <a:pt x="3103" y="89"/>
                  </a:cubicBezTo>
                  <a:cubicBezTo>
                    <a:pt x="3244" y="77"/>
                    <a:pt x="3244" y="77"/>
                    <a:pt x="3244" y="77"/>
                  </a:cubicBezTo>
                  <a:cubicBezTo>
                    <a:pt x="3255" y="76"/>
                    <a:pt x="3265" y="85"/>
                    <a:pt x="3266" y="96"/>
                  </a:cubicBezTo>
                  <a:cubicBezTo>
                    <a:pt x="3267" y="108"/>
                    <a:pt x="3259" y="118"/>
                    <a:pt x="3247" y="119"/>
                  </a:cubicBezTo>
                  <a:cubicBezTo>
                    <a:pt x="3107" y="130"/>
                    <a:pt x="3107" y="130"/>
                    <a:pt x="3107" y="130"/>
                  </a:cubicBezTo>
                  <a:cubicBezTo>
                    <a:pt x="3106" y="130"/>
                    <a:pt x="3106" y="130"/>
                    <a:pt x="3105" y="130"/>
                  </a:cubicBezTo>
                  <a:close/>
                  <a:moveTo>
                    <a:pt x="1003" y="126"/>
                  </a:moveTo>
                  <a:cubicBezTo>
                    <a:pt x="1002" y="126"/>
                    <a:pt x="1001" y="126"/>
                    <a:pt x="1001" y="126"/>
                  </a:cubicBezTo>
                  <a:cubicBezTo>
                    <a:pt x="861" y="114"/>
                    <a:pt x="861" y="114"/>
                    <a:pt x="861" y="114"/>
                  </a:cubicBezTo>
                  <a:cubicBezTo>
                    <a:pt x="849" y="113"/>
                    <a:pt x="841" y="103"/>
                    <a:pt x="842" y="91"/>
                  </a:cubicBezTo>
                  <a:cubicBezTo>
                    <a:pt x="843" y="80"/>
                    <a:pt x="853" y="71"/>
                    <a:pt x="864" y="72"/>
                  </a:cubicBezTo>
                  <a:cubicBezTo>
                    <a:pt x="1004" y="84"/>
                    <a:pt x="1004" y="84"/>
                    <a:pt x="1004" y="84"/>
                  </a:cubicBezTo>
                  <a:cubicBezTo>
                    <a:pt x="1016" y="85"/>
                    <a:pt x="1024" y="95"/>
                    <a:pt x="1023" y="107"/>
                  </a:cubicBezTo>
                  <a:cubicBezTo>
                    <a:pt x="1023" y="117"/>
                    <a:pt x="1013" y="126"/>
                    <a:pt x="1003" y="126"/>
                  </a:cubicBezTo>
                  <a:close/>
                  <a:moveTo>
                    <a:pt x="3385" y="107"/>
                  </a:moveTo>
                  <a:cubicBezTo>
                    <a:pt x="3375" y="107"/>
                    <a:pt x="3365" y="99"/>
                    <a:pt x="3365" y="88"/>
                  </a:cubicBezTo>
                  <a:cubicBezTo>
                    <a:pt x="3364" y="77"/>
                    <a:pt x="3372" y="66"/>
                    <a:pt x="3384" y="66"/>
                  </a:cubicBezTo>
                  <a:cubicBezTo>
                    <a:pt x="3524" y="54"/>
                    <a:pt x="3524" y="54"/>
                    <a:pt x="3524" y="54"/>
                  </a:cubicBezTo>
                  <a:cubicBezTo>
                    <a:pt x="3536" y="53"/>
                    <a:pt x="3546" y="62"/>
                    <a:pt x="3546" y="73"/>
                  </a:cubicBezTo>
                  <a:cubicBezTo>
                    <a:pt x="3547" y="85"/>
                    <a:pt x="3539" y="95"/>
                    <a:pt x="3527" y="96"/>
                  </a:cubicBezTo>
                  <a:cubicBezTo>
                    <a:pt x="3387" y="107"/>
                    <a:pt x="3387" y="107"/>
                    <a:pt x="3387" y="107"/>
                  </a:cubicBezTo>
                  <a:cubicBezTo>
                    <a:pt x="3387" y="107"/>
                    <a:pt x="3386" y="107"/>
                    <a:pt x="3385" y="107"/>
                  </a:cubicBezTo>
                  <a:close/>
                  <a:moveTo>
                    <a:pt x="722" y="102"/>
                  </a:moveTo>
                  <a:cubicBezTo>
                    <a:pt x="722" y="102"/>
                    <a:pt x="721" y="102"/>
                    <a:pt x="720" y="102"/>
                  </a:cubicBezTo>
                  <a:cubicBezTo>
                    <a:pt x="580" y="90"/>
                    <a:pt x="580" y="90"/>
                    <a:pt x="580" y="90"/>
                  </a:cubicBezTo>
                  <a:cubicBezTo>
                    <a:pt x="569" y="89"/>
                    <a:pt x="560" y="79"/>
                    <a:pt x="561" y="68"/>
                  </a:cubicBezTo>
                  <a:cubicBezTo>
                    <a:pt x="562" y="56"/>
                    <a:pt x="572" y="47"/>
                    <a:pt x="584" y="48"/>
                  </a:cubicBezTo>
                  <a:cubicBezTo>
                    <a:pt x="724" y="60"/>
                    <a:pt x="724" y="60"/>
                    <a:pt x="724" y="60"/>
                  </a:cubicBezTo>
                  <a:cubicBezTo>
                    <a:pt x="736" y="61"/>
                    <a:pt x="744" y="71"/>
                    <a:pt x="743" y="83"/>
                  </a:cubicBezTo>
                  <a:cubicBezTo>
                    <a:pt x="742" y="94"/>
                    <a:pt x="733" y="102"/>
                    <a:pt x="722" y="102"/>
                  </a:cubicBezTo>
                  <a:close/>
                  <a:moveTo>
                    <a:pt x="3666" y="84"/>
                  </a:moveTo>
                  <a:cubicBezTo>
                    <a:pt x="3655" y="84"/>
                    <a:pt x="3646" y="76"/>
                    <a:pt x="3645" y="65"/>
                  </a:cubicBezTo>
                  <a:cubicBezTo>
                    <a:pt x="3644" y="53"/>
                    <a:pt x="3653" y="43"/>
                    <a:pt x="3664" y="42"/>
                  </a:cubicBezTo>
                  <a:cubicBezTo>
                    <a:pt x="3804" y="31"/>
                    <a:pt x="3804" y="31"/>
                    <a:pt x="3804" y="31"/>
                  </a:cubicBezTo>
                  <a:cubicBezTo>
                    <a:pt x="3816" y="30"/>
                    <a:pt x="3826" y="38"/>
                    <a:pt x="3827" y="50"/>
                  </a:cubicBezTo>
                  <a:cubicBezTo>
                    <a:pt x="3828" y="62"/>
                    <a:pt x="3819" y="72"/>
                    <a:pt x="3808" y="73"/>
                  </a:cubicBezTo>
                  <a:cubicBezTo>
                    <a:pt x="3668" y="84"/>
                    <a:pt x="3668" y="84"/>
                    <a:pt x="3668" y="84"/>
                  </a:cubicBezTo>
                  <a:cubicBezTo>
                    <a:pt x="3667" y="84"/>
                    <a:pt x="3666" y="84"/>
                    <a:pt x="3666" y="84"/>
                  </a:cubicBezTo>
                  <a:close/>
                  <a:moveTo>
                    <a:pt x="442" y="78"/>
                  </a:moveTo>
                  <a:cubicBezTo>
                    <a:pt x="441" y="78"/>
                    <a:pt x="441" y="78"/>
                    <a:pt x="440" y="78"/>
                  </a:cubicBezTo>
                  <a:cubicBezTo>
                    <a:pt x="300" y="67"/>
                    <a:pt x="300" y="67"/>
                    <a:pt x="300" y="67"/>
                  </a:cubicBezTo>
                  <a:cubicBezTo>
                    <a:pt x="289" y="66"/>
                    <a:pt x="280" y="55"/>
                    <a:pt x="281" y="44"/>
                  </a:cubicBezTo>
                  <a:cubicBezTo>
                    <a:pt x="282" y="32"/>
                    <a:pt x="292" y="24"/>
                    <a:pt x="304" y="25"/>
                  </a:cubicBezTo>
                  <a:cubicBezTo>
                    <a:pt x="444" y="37"/>
                    <a:pt x="444" y="37"/>
                    <a:pt x="444" y="37"/>
                  </a:cubicBezTo>
                  <a:cubicBezTo>
                    <a:pt x="455" y="38"/>
                    <a:pt x="464" y="48"/>
                    <a:pt x="463" y="59"/>
                  </a:cubicBezTo>
                  <a:cubicBezTo>
                    <a:pt x="462" y="70"/>
                    <a:pt x="453" y="78"/>
                    <a:pt x="442" y="78"/>
                  </a:cubicBezTo>
                  <a:close/>
                  <a:moveTo>
                    <a:pt x="3946" y="61"/>
                  </a:moveTo>
                  <a:cubicBezTo>
                    <a:pt x="3935" y="61"/>
                    <a:pt x="3926" y="53"/>
                    <a:pt x="3925" y="42"/>
                  </a:cubicBezTo>
                  <a:cubicBezTo>
                    <a:pt x="3924" y="30"/>
                    <a:pt x="3933" y="20"/>
                    <a:pt x="3944" y="19"/>
                  </a:cubicBezTo>
                  <a:cubicBezTo>
                    <a:pt x="4085" y="8"/>
                    <a:pt x="4085" y="8"/>
                    <a:pt x="4085" y="8"/>
                  </a:cubicBezTo>
                  <a:cubicBezTo>
                    <a:pt x="4096" y="7"/>
                    <a:pt x="4106" y="15"/>
                    <a:pt x="4107" y="27"/>
                  </a:cubicBezTo>
                  <a:cubicBezTo>
                    <a:pt x="4108" y="38"/>
                    <a:pt x="4100" y="49"/>
                    <a:pt x="4088" y="50"/>
                  </a:cubicBezTo>
                  <a:cubicBezTo>
                    <a:pt x="3948" y="61"/>
                    <a:pt x="3948" y="61"/>
                    <a:pt x="3948" y="61"/>
                  </a:cubicBezTo>
                  <a:cubicBezTo>
                    <a:pt x="3947" y="61"/>
                    <a:pt x="3947" y="61"/>
                    <a:pt x="3946" y="61"/>
                  </a:cubicBezTo>
                  <a:close/>
                  <a:moveTo>
                    <a:pt x="162" y="55"/>
                  </a:moveTo>
                  <a:cubicBezTo>
                    <a:pt x="161" y="55"/>
                    <a:pt x="160" y="55"/>
                    <a:pt x="160" y="55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8" y="42"/>
                    <a:pt x="0" y="32"/>
                    <a:pt x="1" y="20"/>
                  </a:cubicBezTo>
                  <a:cubicBezTo>
                    <a:pt x="2" y="9"/>
                    <a:pt x="12" y="0"/>
                    <a:pt x="23" y="1"/>
                  </a:cubicBezTo>
                  <a:cubicBezTo>
                    <a:pt x="163" y="13"/>
                    <a:pt x="163" y="13"/>
                    <a:pt x="163" y="13"/>
                  </a:cubicBezTo>
                  <a:cubicBezTo>
                    <a:pt x="175" y="14"/>
                    <a:pt x="183" y="24"/>
                    <a:pt x="182" y="36"/>
                  </a:cubicBezTo>
                  <a:cubicBezTo>
                    <a:pt x="182" y="47"/>
                    <a:pt x="172" y="55"/>
                    <a:pt x="162" y="55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7616825" y="2116137"/>
              <a:ext cx="95250" cy="92075"/>
            </a:xfrm>
            <a:custGeom>
              <a:avLst/>
              <a:gdLst>
                <a:gd name="T0" fmla="*/ 67 w 114"/>
                <a:gd name="T1" fmla="*/ 109 h 109"/>
                <a:gd name="T2" fmla="*/ 60 w 114"/>
                <a:gd name="T3" fmla="*/ 107 h 109"/>
                <a:gd name="T4" fmla="*/ 48 w 114"/>
                <a:gd name="T5" fmla="*/ 80 h 109"/>
                <a:gd name="T6" fmla="*/ 61 w 114"/>
                <a:gd name="T7" fmla="*/ 45 h 109"/>
                <a:gd name="T8" fmla="*/ 23 w 114"/>
                <a:gd name="T9" fmla="*/ 48 h 109"/>
                <a:gd name="T10" fmla="*/ 1 w 114"/>
                <a:gd name="T11" fmla="*/ 29 h 109"/>
                <a:gd name="T12" fmla="*/ 20 w 114"/>
                <a:gd name="T13" fmla="*/ 6 h 109"/>
                <a:gd name="T14" fmla="*/ 91 w 114"/>
                <a:gd name="T15" fmla="*/ 0 h 109"/>
                <a:gd name="T16" fmla="*/ 109 w 114"/>
                <a:gd name="T17" fmla="*/ 9 h 109"/>
                <a:gd name="T18" fmla="*/ 112 w 114"/>
                <a:gd name="T19" fmla="*/ 29 h 109"/>
                <a:gd name="T20" fmla="*/ 87 w 114"/>
                <a:gd name="T21" fmla="*/ 95 h 109"/>
                <a:gd name="T22" fmla="*/ 67 w 114"/>
                <a:gd name="T2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09">
                  <a:moveTo>
                    <a:pt x="67" y="109"/>
                  </a:moveTo>
                  <a:cubicBezTo>
                    <a:pt x="65" y="109"/>
                    <a:pt x="62" y="108"/>
                    <a:pt x="60" y="107"/>
                  </a:cubicBezTo>
                  <a:cubicBezTo>
                    <a:pt x="49" y="103"/>
                    <a:pt x="43" y="91"/>
                    <a:pt x="48" y="80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12" y="49"/>
                    <a:pt x="2" y="40"/>
                    <a:pt x="1" y="29"/>
                  </a:cubicBezTo>
                  <a:cubicBezTo>
                    <a:pt x="0" y="17"/>
                    <a:pt x="8" y="7"/>
                    <a:pt x="20" y="6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8" y="0"/>
                    <a:pt x="105" y="3"/>
                    <a:pt x="109" y="9"/>
                  </a:cubicBezTo>
                  <a:cubicBezTo>
                    <a:pt x="113" y="14"/>
                    <a:pt x="114" y="22"/>
                    <a:pt x="112" y="29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84" y="103"/>
                    <a:pt x="76" y="109"/>
                    <a:pt x="67" y="109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5884863" y="2281237"/>
              <a:ext cx="1765300" cy="3008313"/>
            </a:xfrm>
            <a:custGeom>
              <a:avLst/>
              <a:gdLst>
                <a:gd name="T0" fmla="*/ 10 w 2102"/>
                <a:gd name="T1" fmla="*/ 3575 h 3579"/>
                <a:gd name="T2" fmla="*/ 93 w 2102"/>
                <a:gd name="T3" fmla="*/ 3433 h 3579"/>
                <a:gd name="T4" fmla="*/ 127 w 2102"/>
                <a:gd name="T5" fmla="*/ 3459 h 3579"/>
                <a:gd name="T6" fmla="*/ 23 w 2102"/>
                <a:gd name="T7" fmla="*/ 3579 h 3579"/>
                <a:gd name="T8" fmla="*/ 184 w 2102"/>
                <a:gd name="T9" fmla="*/ 3350 h 3579"/>
                <a:gd name="T10" fmla="*/ 267 w 2102"/>
                <a:gd name="T11" fmla="*/ 3208 h 3579"/>
                <a:gd name="T12" fmla="*/ 300 w 2102"/>
                <a:gd name="T13" fmla="*/ 3233 h 3579"/>
                <a:gd name="T14" fmla="*/ 197 w 2102"/>
                <a:gd name="T15" fmla="*/ 3354 h 3579"/>
                <a:gd name="T16" fmla="*/ 357 w 2102"/>
                <a:gd name="T17" fmla="*/ 3125 h 3579"/>
                <a:gd name="T18" fmla="*/ 440 w 2102"/>
                <a:gd name="T19" fmla="*/ 2983 h 3579"/>
                <a:gd name="T20" fmla="*/ 474 w 2102"/>
                <a:gd name="T21" fmla="*/ 3008 h 3579"/>
                <a:gd name="T22" fmla="*/ 370 w 2102"/>
                <a:gd name="T23" fmla="*/ 3129 h 3579"/>
                <a:gd name="T24" fmla="*/ 531 w 2102"/>
                <a:gd name="T25" fmla="*/ 2899 h 3579"/>
                <a:gd name="T26" fmla="*/ 614 w 2102"/>
                <a:gd name="T27" fmla="*/ 2757 h 3579"/>
                <a:gd name="T28" fmla="*/ 647 w 2102"/>
                <a:gd name="T29" fmla="*/ 2783 h 3579"/>
                <a:gd name="T30" fmla="*/ 544 w 2102"/>
                <a:gd name="T31" fmla="*/ 2904 h 3579"/>
                <a:gd name="T32" fmla="*/ 705 w 2102"/>
                <a:gd name="T33" fmla="*/ 2674 h 3579"/>
                <a:gd name="T34" fmla="*/ 787 w 2102"/>
                <a:gd name="T35" fmla="*/ 2532 h 3579"/>
                <a:gd name="T36" fmla="*/ 821 w 2102"/>
                <a:gd name="T37" fmla="*/ 2558 h 3579"/>
                <a:gd name="T38" fmla="*/ 717 w 2102"/>
                <a:gd name="T39" fmla="*/ 2678 h 3579"/>
                <a:gd name="T40" fmla="*/ 878 w 2102"/>
                <a:gd name="T41" fmla="*/ 2449 h 3579"/>
                <a:gd name="T42" fmla="*/ 961 w 2102"/>
                <a:gd name="T43" fmla="*/ 2307 h 3579"/>
                <a:gd name="T44" fmla="*/ 994 w 2102"/>
                <a:gd name="T45" fmla="*/ 2332 h 3579"/>
                <a:gd name="T46" fmla="*/ 891 w 2102"/>
                <a:gd name="T47" fmla="*/ 2453 h 3579"/>
                <a:gd name="T48" fmla="*/ 1052 w 2102"/>
                <a:gd name="T49" fmla="*/ 2224 h 3579"/>
                <a:gd name="T50" fmla="*/ 1135 w 2102"/>
                <a:gd name="T51" fmla="*/ 2082 h 3579"/>
                <a:gd name="T52" fmla="*/ 1168 w 2102"/>
                <a:gd name="T53" fmla="*/ 2107 h 3579"/>
                <a:gd name="T54" fmla="*/ 1064 w 2102"/>
                <a:gd name="T55" fmla="*/ 2228 h 3579"/>
                <a:gd name="T56" fmla="*/ 1225 w 2102"/>
                <a:gd name="T57" fmla="*/ 1998 h 3579"/>
                <a:gd name="T58" fmla="*/ 1246 w 2102"/>
                <a:gd name="T59" fmla="*/ 1936 h 3579"/>
                <a:gd name="T60" fmla="*/ 1311 w 2102"/>
                <a:gd name="T61" fmla="*/ 1837 h 3579"/>
                <a:gd name="T62" fmla="*/ 1284 w 2102"/>
                <a:gd name="T63" fmla="*/ 1955 h 3579"/>
                <a:gd name="T64" fmla="*/ 1254 w 2102"/>
                <a:gd name="T65" fmla="*/ 1995 h 3579"/>
                <a:gd name="T66" fmla="*/ 1358 w 2102"/>
                <a:gd name="T67" fmla="*/ 1747 h 3579"/>
                <a:gd name="T68" fmla="*/ 1339 w 2102"/>
                <a:gd name="T69" fmla="*/ 1717 h 3579"/>
                <a:gd name="T70" fmla="*/ 1422 w 2102"/>
                <a:gd name="T71" fmla="*/ 1575 h 3579"/>
                <a:gd name="T72" fmla="*/ 1378 w 2102"/>
                <a:gd name="T73" fmla="*/ 1734 h 3579"/>
                <a:gd name="T74" fmla="*/ 1469 w 2102"/>
                <a:gd name="T75" fmla="*/ 1485 h 3579"/>
                <a:gd name="T76" fmla="*/ 1450 w 2102"/>
                <a:gd name="T77" fmla="*/ 1456 h 3579"/>
                <a:gd name="T78" fmla="*/ 1533 w 2102"/>
                <a:gd name="T79" fmla="*/ 1314 h 3579"/>
                <a:gd name="T80" fmla="*/ 1488 w 2102"/>
                <a:gd name="T81" fmla="*/ 1472 h 3579"/>
                <a:gd name="T82" fmla="*/ 1580 w 2102"/>
                <a:gd name="T83" fmla="*/ 1223 h 3579"/>
                <a:gd name="T84" fmla="*/ 1561 w 2102"/>
                <a:gd name="T85" fmla="*/ 1194 h 3579"/>
                <a:gd name="T86" fmla="*/ 1644 w 2102"/>
                <a:gd name="T87" fmla="*/ 1052 h 3579"/>
                <a:gd name="T88" fmla="*/ 1599 w 2102"/>
                <a:gd name="T89" fmla="*/ 1210 h 3579"/>
                <a:gd name="T90" fmla="*/ 1691 w 2102"/>
                <a:gd name="T91" fmla="*/ 961 h 3579"/>
                <a:gd name="T92" fmla="*/ 1672 w 2102"/>
                <a:gd name="T93" fmla="*/ 932 h 3579"/>
                <a:gd name="T94" fmla="*/ 1754 w 2102"/>
                <a:gd name="T95" fmla="*/ 790 h 3579"/>
                <a:gd name="T96" fmla="*/ 1710 w 2102"/>
                <a:gd name="T97" fmla="*/ 948 h 3579"/>
                <a:gd name="T98" fmla="*/ 1802 w 2102"/>
                <a:gd name="T99" fmla="*/ 699 h 3579"/>
                <a:gd name="T100" fmla="*/ 1782 w 2102"/>
                <a:gd name="T101" fmla="*/ 670 h 3579"/>
                <a:gd name="T102" fmla="*/ 1865 w 2102"/>
                <a:gd name="T103" fmla="*/ 528 h 3579"/>
                <a:gd name="T104" fmla="*/ 1821 w 2102"/>
                <a:gd name="T105" fmla="*/ 686 h 3579"/>
                <a:gd name="T106" fmla="*/ 1912 w 2102"/>
                <a:gd name="T107" fmla="*/ 437 h 3579"/>
                <a:gd name="T108" fmla="*/ 1893 w 2102"/>
                <a:gd name="T109" fmla="*/ 408 h 3579"/>
                <a:gd name="T110" fmla="*/ 1976 w 2102"/>
                <a:gd name="T111" fmla="*/ 266 h 3579"/>
                <a:gd name="T112" fmla="*/ 1932 w 2102"/>
                <a:gd name="T113" fmla="*/ 425 h 3579"/>
                <a:gd name="T114" fmla="*/ 2023 w 2102"/>
                <a:gd name="T115" fmla="*/ 175 h 3579"/>
                <a:gd name="T116" fmla="*/ 2004 w 2102"/>
                <a:gd name="T117" fmla="*/ 146 h 3579"/>
                <a:gd name="T118" fmla="*/ 2087 w 2102"/>
                <a:gd name="T119" fmla="*/ 4 h 3579"/>
                <a:gd name="T120" fmla="*/ 2043 w 2102"/>
                <a:gd name="T121" fmla="*/ 163 h 3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02" h="3579">
                  <a:moveTo>
                    <a:pt x="23" y="3579"/>
                  </a:moveTo>
                  <a:cubicBezTo>
                    <a:pt x="19" y="3579"/>
                    <a:pt x="14" y="3578"/>
                    <a:pt x="10" y="3575"/>
                  </a:cubicBezTo>
                  <a:cubicBezTo>
                    <a:pt x="1" y="3568"/>
                    <a:pt x="0" y="3555"/>
                    <a:pt x="7" y="3546"/>
                  </a:cubicBezTo>
                  <a:cubicBezTo>
                    <a:pt x="93" y="3433"/>
                    <a:pt x="93" y="3433"/>
                    <a:pt x="93" y="3433"/>
                  </a:cubicBezTo>
                  <a:cubicBezTo>
                    <a:pt x="100" y="3424"/>
                    <a:pt x="114" y="3422"/>
                    <a:pt x="123" y="3429"/>
                  </a:cubicBezTo>
                  <a:cubicBezTo>
                    <a:pt x="132" y="3436"/>
                    <a:pt x="134" y="3449"/>
                    <a:pt x="127" y="3459"/>
                  </a:cubicBezTo>
                  <a:cubicBezTo>
                    <a:pt x="40" y="3571"/>
                    <a:pt x="40" y="3571"/>
                    <a:pt x="40" y="3571"/>
                  </a:cubicBezTo>
                  <a:cubicBezTo>
                    <a:pt x="36" y="3577"/>
                    <a:pt x="29" y="3579"/>
                    <a:pt x="23" y="3579"/>
                  </a:cubicBezTo>
                  <a:close/>
                  <a:moveTo>
                    <a:pt x="197" y="3354"/>
                  </a:moveTo>
                  <a:cubicBezTo>
                    <a:pt x="192" y="3354"/>
                    <a:pt x="188" y="3353"/>
                    <a:pt x="184" y="3350"/>
                  </a:cubicBezTo>
                  <a:cubicBezTo>
                    <a:pt x="175" y="3343"/>
                    <a:pt x="173" y="3330"/>
                    <a:pt x="180" y="3320"/>
                  </a:cubicBezTo>
                  <a:cubicBezTo>
                    <a:pt x="267" y="3208"/>
                    <a:pt x="267" y="3208"/>
                    <a:pt x="267" y="3208"/>
                  </a:cubicBezTo>
                  <a:cubicBezTo>
                    <a:pt x="274" y="3199"/>
                    <a:pt x="287" y="3197"/>
                    <a:pt x="296" y="3204"/>
                  </a:cubicBezTo>
                  <a:cubicBezTo>
                    <a:pt x="305" y="3211"/>
                    <a:pt x="307" y="3224"/>
                    <a:pt x="300" y="3233"/>
                  </a:cubicBezTo>
                  <a:cubicBezTo>
                    <a:pt x="213" y="3346"/>
                    <a:pt x="213" y="3346"/>
                    <a:pt x="213" y="3346"/>
                  </a:cubicBezTo>
                  <a:cubicBezTo>
                    <a:pt x="209" y="3351"/>
                    <a:pt x="203" y="3354"/>
                    <a:pt x="197" y="3354"/>
                  </a:cubicBezTo>
                  <a:close/>
                  <a:moveTo>
                    <a:pt x="370" y="3129"/>
                  </a:moveTo>
                  <a:cubicBezTo>
                    <a:pt x="366" y="3129"/>
                    <a:pt x="361" y="3127"/>
                    <a:pt x="357" y="3125"/>
                  </a:cubicBezTo>
                  <a:cubicBezTo>
                    <a:pt x="348" y="3117"/>
                    <a:pt x="347" y="3104"/>
                    <a:pt x="354" y="3095"/>
                  </a:cubicBezTo>
                  <a:cubicBezTo>
                    <a:pt x="440" y="2983"/>
                    <a:pt x="440" y="2983"/>
                    <a:pt x="440" y="2983"/>
                  </a:cubicBezTo>
                  <a:cubicBezTo>
                    <a:pt x="447" y="2973"/>
                    <a:pt x="461" y="2972"/>
                    <a:pt x="470" y="2979"/>
                  </a:cubicBezTo>
                  <a:cubicBezTo>
                    <a:pt x="479" y="2986"/>
                    <a:pt x="481" y="2999"/>
                    <a:pt x="474" y="3008"/>
                  </a:cubicBezTo>
                  <a:cubicBezTo>
                    <a:pt x="387" y="3121"/>
                    <a:pt x="387" y="3121"/>
                    <a:pt x="387" y="3121"/>
                  </a:cubicBezTo>
                  <a:cubicBezTo>
                    <a:pt x="383" y="3126"/>
                    <a:pt x="376" y="3129"/>
                    <a:pt x="370" y="3129"/>
                  </a:cubicBezTo>
                  <a:close/>
                  <a:moveTo>
                    <a:pt x="544" y="2904"/>
                  </a:moveTo>
                  <a:cubicBezTo>
                    <a:pt x="539" y="2904"/>
                    <a:pt x="535" y="2902"/>
                    <a:pt x="531" y="2899"/>
                  </a:cubicBezTo>
                  <a:cubicBezTo>
                    <a:pt x="522" y="2892"/>
                    <a:pt x="520" y="2879"/>
                    <a:pt x="527" y="2870"/>
                  </a:cubicBezTo>
                  <a:cubicBezTo>
                    <a:pt x="614" y="2757"/>
                    <a:pt x="614" y="2757"/>
                    <a:pt x="614" y="2757"/>
                  </a:cubicBezTo>
                  <a:cubicBezTo>
                    <a:pt x="621" y="2748"/>
                    <a:pt x="634" y="2746"/>
                    <a:pt x="643" y="2754"/>
                  </a:cubicBezTo>
                  <a:cubicBezTo>
                    <a:pt x="652" y="2761"/>
                    <a:pt x="654" y="2774"/>
                    <a:pt x="647" y="2783"/>
                  </a:cubicBezTo>
                  <a:cubicBezTo>
                    <a:pt x="560" y="2896"/>
                    <a:pt x="560" y="2896"/>
                    <a:pt x="560" y="2896"/>
                  </a:cubicBezTo>
                  <a:cubicBezTo>
                    <a:pt x="556" y="2901"/>
                    <a:pt x="550" y="2904"/>
                    <a:pt x="544" y="2904"/>
                  </a:cubicBezTo>
                  <a:close/>
                  <a:moveTo>
                    <a:pt x="717" y="2678"/>
                  </a:moveTo>
                  <a:cubicBezTo>
                    <a:pt x="713" y="2678"/>
                    <a:pt x="708" y="2677"/>
                    <a:pt x="705" y="2674"/>
                  </a:cubicBezTo>
                  <a:cubicBezTo>
                    <a:pt x="695" y="2667"/>
                    <a:pt x="694" y="2654"/>
                    <a:pt x="701" y="2645"/>
                  </a:cubicBezTo>
                  <a:cubicBezTo>
                    <a:pt x="787" y="2532"/>
                    <a:pt x="787" y="2532"/>
                    <a:pt x="787" y="2532"/>
                  </a:cubicBezTo>
                  <a:cubicBezTo>
                    <a:pt x="795" y="2523"/>
                    <a:pt x="808" y="2521"/>
                    <a:pt x="817" y="2528"/>
                  </a:cubicBezTo>
                  <a:cubicBezTo>
                    <a:pt x="826" y="2535"/>
                    <a:pt x="828" y="2548"/>
                    <a:pt x="821" y="2558"/>
                  </a:cubicBezTo>
                  <a:cubicBezTo>
                    <a:pt x="734" y="2670"/>
                    <a:pt x="734" y="2670"/>
                    <a:pt x="734" y="2670"/>
                  </a:cubicBezTo>
                  <a:cubicBezTo>
                    <a:pt x="730" y="2676"/>
                    <a:pt x="724" y="2678"/>
                    <a:pt x="717" y="2678"/>
                  </a:cubicBezTo>
                  <a:close/>
                  <a:moveTo>
                    <a:pt x="891" y="2453"/>
                  </a:moveTo>
                  <a:cubicBezTo>
                    <a:pt x="886" y="2453"/>
                    <a:pt x="882" y="2452"/>
                    <a:pt x="878" y="2449"/>
                  </a:cubicBezTo>
                  <a:cubicBezTo>
                    <a:pt x="869" y="2442"/>
                    <a:pt x="867" y="2429"/>
                    <a:pt x="874" y="2419"/>
                  </a:cubicBezTo>
                  <a:cubicBezTo>
                    <a:pt x="961" y="2307"/>
                    <a:pt x="961" y="2307"/>
                    <a:pt x="961" y="2307"/>
                  </a:cubicBezTo>
                  <a:cubicBezTo>
                    <a:pt x="968" y="2298"/>
                    <a:pt x="981" y="2296"/>
                    <a:pt x="990" y="2303"/>
                  </a:cubicBezTo>
                  <a:cubicBezTo>
                    <a:pt x="1000" y="2310"/>
                    <a:pt x="1001" y="2323"/>
                    <a:pt x="994" y="2332"/>
                  </a:cubicBezTo>
                  <a:cubicBezTo>
                    <a:pt x="907" y="2445"/>
                    <a:pt x="907" y="2445"/>
                    <a:pt x="907" y="2445"/>
                  </a:cubicBezTo>
                  <a:cubicBezTo>
                    <a:pt x="903" y="2450"/>
                    <a:pt x="897" y="2453"/>
                    <a:pt x="891" y="2453"/>
                  </a:cubicBezTo>
                  <a:close/>
                  <a:moveTo>
                    <a:pt x="1064" y="2228"/>
                  </a:moveTo>
                  <a:cubicBezTo>
                    <a:pt x="1060" y="2228"/>
                    <a:pt x="1055" y="2227"/>
                    <a:pt x="1052" y="2224"/>
                  </a:cubicBezTo>
                  <a:cubicBezTo>
                    <a:pt x="1042" y="2217"/>
                    <a:pt x="1041" y="2203"/>
                    <a:pt x="1048" y="2194"/>
                  </a:cubicBezTo>
                  <a:cubicBezTo>
                    <a:pt x="1135" y="2082"/>
                    <a:pt x="1135" y="2082"/>
                    <a:pt x="1135" y="2082"/>
                  </a:cubicBezTo>
                  <a:cubicBezTo>
                    <a:pt x="1142" y="2072"/>
                    <a:pt x="1155" y="2071"/>
                    <a:pt x="1164" y="2078"/>
                  </a:cubicBezTo>
                  <a:cubicBezTo>
                    <a:pt x="1173" y="2085"/>
                    <a:pt x="1175" y="2098"/>
                    <a:pt x="1168" y="2107"/>
                  </a:cubicBezTo>
                  <a:cubicBezTo>
                    <a:pt x="1081" y="2220"/>
                    <a:pt x="1081" y="2220"/>
                    <a:pt x="1081" y="2220"/>
                  </a:cubicBezTo>
                  <a:cubicBezTo>
                    <a:pt x="1077" y="2225"/>
                    <a:pt x="1071" y="2228"/>
                    <a:pt x="1064" y="2228"/>
                  </a:cubicBezTo>
                  <a:close/>
                  <a:moveTo>
                    <a:pt x="1238" y="2003"/>
                  </a:moveTo>
                  <a:cubicBezTo>
                    <a:pt x="1233" y="2003"/>
                    <a:pt x="1229" y="2001"/>
                    <a:pt x="1225" y="1998"/>
                  </a:cubicBezTo>
                  <a:cubicBezTo>
                    <a:pt x="1216" y="1991"/>
                    <a:pt x="1214" y="1978"/>
                    <a:pt x="1221" y="1969"/>
                  </a:cubicBezTo>
                  <a:cubicBezTo>
                    <a:pt x="1246" y="1936"/>
                    <a:pt x="1246" y="1936"/>
                    <a:pt x="1246" y="1936"/>
                  </a:cubicBezTo>
                  <a:cubicBezTo>
                    <a:pt x="1284" y="1848"/>
                    <a:pt x="1284" y="1848"/>
                    <a:pt x="1284" y="1848"/>
                  </a:cubicBezTo>
                  <a:cubicBezTo>
                    <a:pt x="1288" y="1838"/>
                    <a:pt x="1301" y="1833"/>
                    <a:pt x="1311" y="1837"/>
                  </a:cubicBezTo>
                  <a:cubicBezTo>
                    <a:pt x="1322" y="1842"/>
                    <a:pt x="1327" y="1854"/>
                    <a:pt x="1322" y="1865"/>
                  </a:cubicBezTo>
                  <a:cubicBezTo>
                    <a:pt x="1284" y="1955"/>
                    <a:pt x="1284" y="1955"/>
                    <a:pt x="1284" y="1955"/>
                  </a:cubicBezTo>
                  <a:cubicBezTo>
                    <a:pt x="1283" y="1957"/>
                    <a:pt x="1282" y="1958"/>
                    <a:pt x="1281" y="1960"/>
                  </a:cubicBezTo>
                  <a:cubicBezTo>
                    <a:pt x="1254" y="1995"/>
                    <a:pt x="1254" y="1995"/>
                    <a:pt x="1254" y="1995"/>
                  </a:cubicBezTo>
                  <a:cubicBezTo>
                    <a:pt x="1250" y="2000"/>
                    <a:pt x="1244" y="2003"/>
                    <a:pt x="1238" y="2003"/>
                  </a:cubicBezTo>
                  <a:close/>
                  <a:moveTo>
                    <a:pt x="1358" y="1747"/>
                  </a:moveTo>
                  <a:cubicBezTo>
                    <a:pt x="1356" y="1747"/>
                    <a:pt x="1353" y="1746"/>
                    <a:pt x="1350" y="1745"/>
                  </a:cubicBezTo>
                  <a:cubicBezTo>
                    <a:pt x="1340" y="1740"/>
                    <a:pt x="1335" y="1728"/>
                    <a:pt x="1339" y="1717"/>
                  </a:cubicBezTo>
                  <a:cubicBezTo>
                    <a:pt x="1395" y="1587"/>
                    <a:pt x="1395" y="1587"/>
                    <a:pt x="1395" y="1587"/>
                  </a:cubicBezTo>
                  <a:cubicBezTo>
                    <a:pt x="1399" y="1576"/>
                    <a:pt x="1411" y="1571"/>
                    <a:pt x="1422" y="1575"/>
                  </a:cubicBezTo>
                  <a:cubicBezTo>
                    <a:pt x="1433" y="1580"/>
                    <a:pt x="1438" y="1592"/>
                    <a:pt x="1433" y="1603"/>
                  </a:cubicBezTo>
                  <a:cubicBezTo>
                    <a:pt x="1378" y="1734"/>
                    <a:pt x="1378" y="1734"/>
                    <a:pt x="1378" y="1734"/>
                  </a:cubicBezTo>
                  <a:cubicBezTo>
                    <a:pt x="1374" y="1742"/>
                    <a:pt x="1367" y="1747"/>
                    <a:pt x="1358" y="1747"/>
                  </a:cubicBezTo>
                  <a:close/>
                  <a:moveTo>
                    <a:pt x="1469" y="1485"/>
                  </a:moveTo>
                  <a:cubicBezTo>
                    <a:pt x="1466" y="1485"/>
                    <a:pt x="1464" y="1484"/>
                    <a:pt x="1461" y="1483"/>
                  </a:cubicBezTo>
                  <a:cubicBezTo>
                    <a:pt x="1450" y="1479"/>
                    <a:pt x="1445" y="1466"/>
                    <a:pt x="1450" y="1456"/>
                  </a:cubicBezTo>
                  <a:cubicBezTo>
                    <a:pt x="1505" y="1325"/>
                    <a:pt x="1505" y="1325"/>
                    <a:pt x="1505" y="1325"/>
                  </a:cubicBezTo>
                  <a:cubicBezTo>
                    <a:pt x="1510" y="1314"/>
                    <a:pt x="1522" y="1309"/>
                    <a:pt x="1533" y="1314"/>
                  </a:cubicBezTo>
                  <a:cubicBezTo>
                    <a:pt x="1543" y="1318"/>
                    <a:pt x="1548" y="1330"/>
                    <a:pt x="1544" y="1341"/>
                  </a:cubicBezTo>
                  <a:cubicBezTo>
                    <a:pt x="1488" y="1472"/>
                    <a:pt x="1488" y="1472"/>
                    <a:pt x="1488" y="1472"/>
                  </a:cubicBezTo>
                  <a:cubicBezTo>
                    <a:pt x="1485" y="1480"/>
                    <a:pt x="1477" y="1485"/>
                    <a:pt x="1469" y="1485"/>
                  </a:cubicBezTo>
                  <a:close/>
                  <a:moveTo>
                    <a:pt x="1580" y="1223"/>
                  </a:moveTo>
                  <a:cubicBezTo>
                    <a:pt x="1577" y="1223"/>
                    <a:pt x="1575" y="1222"/>
                    <a:pt x="1572" y="1221"/>
                  </a:cubicBezTo>
                  <a:cubicBezTo>
                    <a:pt x="1561" y="1217"/>
                    <a:pt x="1556" y="1204"/>
                    <a:pt x="1561" y="1194"/>
                  </a:cubicBezTo>
                  <a:cubicBezTo>
                    <a:pt x="1616" y="1063"/>
                    <a:pt x="1616" y="1063"/>
                    <a:pt x="1616" y="1063"/>
                  </a:cubicBezTo>
                  <a:cubicBezTo>
                    <a:pt x="1621" y="1052"/>
                    <a:pt x="1633" y="1047"/>
                    <a:pt x="1644" y="1052"/>
                  </a:cubicBezTo>
                  <a:cubicBezTo>
                    <a:pt x="1654" y="1056"/>
                    <a:pt x="1659" y="1068"/>
                    <a:pt x="1655" y="1079"/>
                  </a:cubicBezTo>
                  <a:cubicBezTo>
                    <a:pt x="1599" y="1210"/>
                    <a:pt x="1599" y="1210"/>
                    <a:pt x="1599" y="1210"/>
                  </a:cubicBezTo>
                  <a:cubicBezTo>
                    <a:pt x="1596" y="1218"/>
                    <a:pt x="1588" y="1223"/>
                    <a:pt x="1580" y="1223"/>
                  </a:cubicBezTo>
                  <a:close/>
                  <a:moveTo>
                    <a:pt x="1691" y="961"/>
                  </a:moveTo>
                  <a:cubicBezTo>
                    <a:pt x="1688" y="961"/>
                    <a:pt x="1685" y="960"/>
                    <a:pt x="1683" y="959"/>
                  </a:cubicBezTo>
                  <a:cubicBezTo>
                    <a:pt x="1672" y="955"/>
                    <a:pt x="1667" y="943"/>
                    <a:pt x="1672" y="932"/>
                  </a:cubicBezTo>
                  <a:cubicBezTo>
                    <a:pt x="1727" y="801"/>
                    <a:pt x="1727" y="801"/>
                    <a:pt x="1727" y="801"/>
                  </a:cubicBezTo>
                  <a:cubicBezTo>
                    <a:pt x="1731" y="790"/>
                    <a:pt x="1744" y="785"/>
                    <a:pt x="1754" y="790"/>
                  </a:cubicBezTo>
                  <a:cubicBezTo>
                    <a:pt x="1765" y="794"/>
                    <a:pt x="1770" y="807"/>
                    <a:pt x="1766" y="817"/>
                  </a:cubicBezTo>
                  <a:cubicBezTo>
                    <a:pt x="1710" y="948"/>
                    <a:pt x="1710" y="948"/>
                    <a:pt x="1710" y="948"/>
                  </a:cubicBezTo>
                  <a:cubicBezTo>
                    <a:pt x="1707" y="956"/>
                    <a:pt x="1699" y="961"/>
                    <a:pt x="1691" y="961"/>
                  </a:cubicBezTo>
                  <a:close/>
                  <a:moveTo>
                    <a:pt x="1802" y="699"/>
                  </a:moveTo>
                  <a:cubicBezTo>
                    <a:pt x="1799" y="699"/>
                    <a:pt x="1796" y="699"/>
                    <a:pt x="1793" y="697"/>
                  </a:cubicBezTo>
                  <a:cubicBezTo>
                    <a:pt x="1783" y="693"/>
                    <a:pt x="1778" y="681"/>
                    <a:pt x="1782" y="670"/>
                  </a:cubicBezTo>
                  <a:cubicBezTo>
                    <a:pt x="1838" y="539"/>
                    <a:pt x="1838" y="539"/>
                    <a:pt x="1838" y="539"/>
                  </a:cubicBezTo>
                  <a:cubicBezTo>
                    <a:pt x="1842" y="528"/>
                    <a:pt x="1855" y="524"/>
                    <a:pt x="1865" y="528"/>
                  </a:cubicBezTo>
                  <a:cubicBezTo>
                    <a:pt x="1876" y="533"/>
                    <a:pt x="1881" y="545"/>
                    <a:pt x="1876" y="555"/>
                  </a:cubicBezTo>
                  <a:cubicBezTo>
                    <a:pt x="1821" y="686"/>
                    <a:pt x="1821" y="686"/>
                    <a:pt x="1821" y="686"/>
                  </a:cubicBezTo>
                  <a:cubicBezTo>
                    <a:pt x="1818" y="694"/>
                    <a:pt x="1810" y="699"/>
                    <a:pt x="1802" y="699"/>
                  </a:cubicBezTo>
                  <a:close/>
                  <a:moveTo>
                    <a:pt x="1912" y="437"/>
                  </a:moveTo>
                  <a:cubicBezTo>
                    <a:pt x="1910" y="437"/>
                    <a:pt x="1907" y="437"/>
                    <a:pt x="1904" y="436"/>
                  </a:cubicBezTo>
                  <a:cubicBezTo>
                    <a:pt x="1894" y="431"/>
                    <a:pt x="1889" y="419"/>
                    <a:pt x="1893" y="408"/>
                  </a:cubicBezTo>
                  <a:cubicBezTo>
                    <a:pt x="1949" y="277"/>
                    <a:pt x="1949" y="277"/>
                    <a:pt x="1949" y="277"/>
                  </a:cubicBezTo>
                  <a:cubicBezTo>
                    <a:pt x="1953" y="267"/>
                    <a:pt x="1965" y="262"/>
                    <a:pt x="1976" y="266"/>
                  </a:cubicBezTo>
                  <a:cubicBezTo>
                    <a:pt x="1987" y="271"/>
                    <a:pt x="1992" y="283"/>
                    <a:pt x="1987" y="294"/>
                  </a:cubicBezTo>
                  <a:cubicBezTo>
                    <a:pt x="1932" y="425"/>
                    <a:pt x="1932" y="425"/>
                    <a:pt x="1932" y="425"/>
                  </a:cubicBezTo>
                  <a:cubicBezTo>
                    <a:pt x="1928" y="432"/>
                    <a:pt x="1921" y="437"/>
                    <a:pt x="1912" y="437"/>
                  </a:cubicBezTo>
                  <a:close/>
                  <a:moveTo>
                    <a:pt x="2023" y="175"/>
                  </a:moveTo>
                  <a:cubicBezTo>
                    <a:pt x="2021" y="175"/>
                    <a:pt x="2018" y="175"/>
                    <a:pt x="2015" y="174"/>
                  </a:cubicBezTo>
                  <a:cubicBezTo>
                    <a:pt x="2004" y="169"/>
                    <a:pt x="1999" y="157"/>
                    <a:pt x="2004" y="146"/>
                  </a:cubicBezTo>
                  <a:cubicBezTo>
                    <a:pt x="2059" y="15"/>
                    <a:pt x="2059" y="15"/>
                    <a:pt x="2059" y="15"/>
                  </a:cubicBezTo>
                  <a:cubicBezTo>
                    <a:pt x="2064" y="5"/>
                    <a:pt x="2076" y="0"/>
                    <a:pt x="2087" y="4"/>
                  </a:cubicBezTo>
                  <a:cubicBezTo>
                    <a:pt x="2097" y="9"/>
                    <a:pt x="2102" y="21"/>
                    <a:pt x="2098" y="32"/>
                  </a:cubicBezTo>
                  <a:cubicBezTo>
                    <a:pt x="2043" y="163"/>
                    <a:pt x="2043" y="163"/>
                    <a:pt x="2043" y="163"/>
                  </a:cubicBezTo>
                  <a:cubicBezTo>
                    <a:pt x="2039" y="171"/>
                    <a:pt x="2031" y="175"/>
                    <a:pt x="2023" y="175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8"/>
            <p:cNvSpPr/>
            <p:nvPr/>
          </p:nvSpPr>
          <p:spPr bwMode="auto">
            <a:xfrm>
              <a:off x="3900488" y="4252912"/>
              <a:ext cx="88900" cy="71438"/>
            </a:xfrm>
            <a:custGeom>
              <a:avLst/>
              <a:gdLst>
                <a:gd name="T0" fmla="*/ 24 w 107"/>
                <a:gd name="T1" fmla="*/ 85 h 85"/>
                <a:gd name="T2" fmla="*/ 7 w 107"/>
                <a:gd name="T3" fmla="*/ 76 h 85"/>
                <a:gd name="T4" fmla="*/ 11 w 107"/>
                <a:gd name="T5" fmla="*/ 47 h 85"/>
                <a:gd name="T6" fmla="*/ 71 w 107"/>
                <a:gd name="T7" fmla="*/ 6 h 85"/>
                <a:gd name="T8" fmla="*/ 100 w 107"/>
                <a:gd name="T9" fmla="*/ 13 h 85"/>
                <a:gd name="T10" fmla="*/ 94 w 107"/>
                <a:gd name="T11" fmla="*/ 42 h 85"/>
                <a:gd name="T12" fmla="*/ 37 w 107"/>
                <a:gd name="T13" fmla="*/ 80 h 85"/>
                <a:gd name="T14" fmla="*/ 24 w 107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85">
                  <a:moveTo>
                    <a:pt x="24" y="85"/>
                  </a:moveTo>
                  <a:cubicBezTo>
                    <a:pt x="18" y="85"/>
                    <a:pt x="11" y="82"/>
                    <a:pt x="7" y="76"/>
                  </a:cubicBezTo>
                  <a:cubicBezTo>
                    <a:pt x="0" y="67"/>
                    <a:pt x="2" y="54"/>
                    <a:pt x="11" y="47"/>
                  </a:cubicBezTo>
                  <a:cubicBezTo>
                    <a:pt x="23" y="38"/>
                    <a:pt x="43" y="25"/>
                    <a:pt x="71" y="6"/>
                  </a:cubicBezTo>
                  <a:cubicBezTo>
                    <a:pt x="81" y="0"/>
                    <a:pt x="94" y="3"/>
                    <a:pt x="100" y="13"/>
                  </a:cubicBezTo>
                  <a:cubicBezTo>
                    <a:pt x="107" y="23"/>
                    <a:pt x="104" y="36"/>
                    <a:pt x="94" y="42"/>
                  </a:cubicBezTo>
                  <a:cubicBezTo>
                    <a:pt x="67" y="59"/>
                    <a:pt x="47" y="72"/>
                    <a:pt x="37" y="80"/>
                  </a:cubicBezTo>
                  <a:cubicBezTo>
                    <a:pt x="33" y="83"/>
                    <a:pt x="28" y="85"/>
                    <a:pt x="24" y="85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3900488" y="1236662"/>
              <a:ext cx="1924050" cy="3087688"/>
            </a:xfrm>
            <a:custGeom>
              <a:avLst/>
              <a:gdLst>
                <a:gd name="T0" fmla="*/ 16 w 2291"/>
                <a:gd name="T1" fmla="*/ 3633 h 3674"/>
                <a:gd name="T2" fmla="*/ 165 w 2291"/>
                <a:gd name="T3" fmla="*/ 3620 h 3674"/>
                <a:gd name="T4" fmla="*/ 290 w 2291"/>
                <a:gd name="T5" fmla="*/ 3569 h 3674"/>
                <a:gd name="T6" fmla="*/ 416 w 2291"/>
                <a:gd name="T7" fmla="*/ 3477 h 3674"/>
                <a:gd name="T8" fmla="*/ 298 w 2291"/>
                <a:gd name="T9" fmla="*/ 3568 h 3674"/>
                <a:gd name="T10" fmla="*/ 537 w 2291"/>
                <a:gd name="T11" fmla="*/ 3451 h 3674"/>
                <a:gd name="T12" fmla="*/ 709 w 2291"/>
                <a:gd name="T13" fmla="*/ 3384 h 3674"/>
                <a:gd name="T14" fmla="*/ 556 w 2291"/>
                <a:gd name="T15" fmla="*/ 3465 h 3674"/>
                <a:gd name="T16" fmla="*/ 815 w 2291"/>
                <a:gd name="T17" fmla="*/ 3320 h 3674"/>
                <a:gd name="T18" fmla="*/ 964 w 2291"/>
                <a:gd name="T19" fmla="*/ 3307 h 3674"/>
                <a:gd name="T20" fmla="*/ 1089 w 2291"/>
                <a:gd name="T21" fmla="*/ 3256 h 3674"/>
                <a:gd name="T22" fmla="*/ 1215 w 2291"/>
                <a:gd name="T23" fmla="*/ 3163 h 3674"/>
                <a:gd name="T24" fmla="*/ 1097 w 2291"/>
                <a:gd name="T25" fmla="*/ 3255 h 3674"/>
                <a:gd name="T26" fmla="*/ 1313 w 2291"/>
                <a:gd name="T27" fmla="*/ 3113 h 3674"/>
                <a:gd name="T28" fmla="*/ 1395 w 2291"/>
                <a:gd name="T29" fmla="*/ 2947 h 3674"/>
                <a:gd name="T30" fmla="*/ 1322 w 2291"/>
                <a:gd name="T31" fmla="*/ 3115 h 3674"/>
                <a:gd name="T32" fmla="*/ 1431 w 2291"/>
                <a:gd name="T33" fmla="*/ 2829 h 3674"/>
                <a:gd name="T34" fmla="*/ 1532 w 2291"/>
                <a:gd name="T35" fmla="*/ 2719 h 3674"/>
                <a:gd name="T36" fmla="*/ 1577 w 2291"/>
                <a:gd name="T37" fmla="*/ 2603 h 3674"/>
                <a:gd name="T38" fmla="*/ 1622 w 2291"/>
                <a:gd name="T39" fmla="*/ 2445 h 3674"/>
                <a:gd name="T40" fmla="*/ 1596 w 2291"/>
                <a:gd name="T41" fmla="*/ 2591 h 3674"/>
                <a:gd name="T42" fmla="*/ 1695 w 2291"/>
                <a:gd name="T43" fmla="*/ 2345 h 3674"/>
                <a:gd name="T44" fmla="*/ 1778 w 2291"/>
                <a:gd name="T45" fmla="*/ 2179 h 3674"/>
                <a:gd name="T46" fmla="*/ 1704 w 2291"/>
                <a:gd name="T47" fmla="*/ 2347 h 3674"/>
                <a:gd name="T48" fmla="*/ 1813 w 2291"/>
                <a:gd name="T49" fmla="*/ 2061 h 3674"/>
                <a:gd name="T50" fmla="*/ 1915 w 2291"/>
                <a:gd name="T51" fmla="*/ 1951 h 3674"/>
                <a:gd name="T52" fmla="*/ 1960 w 2291"/>
                <a:gd name="T53" fmla="*/ 1835 h 3674"/>
                <a:gd name="T54" fmla="*/ 2005 w 2291"/>
                <a:gd name="T55" fmla="*/ 1677 h 3674"/>
                <a:gd name="T56" fmla="*/ 1978 w 2291"/>
                <a:gd name="T57" fmla="*/ 1823 h 3674"/>
                <a:gd name="T58" fmla="*/ 2078 w 2291"/>
                <a:gd name="T59" fmla="*/ 1577 h 3674"/>
                <a:gd name="T60" fmla="*/ 2160 w 2291"/>
                <a:gd name="T61" fmla="*/ 1411 h 3674"/>
                <a:gd name="T62" fmla="*/ 2087 w 2291"/>
                <a:gd name="T63" fmla="*/ 1579 h 3674"/>
                <a:gd name="T64" fmla="*/ 2196 w 2291"/>
                <a:gd name="T65" fmla="*/ 1292 h 3674"/>
                <a:gd name="T66" fmla="*/ 2244 w 2291"/>
                <a:gd name="T67" fmla="*/ 1144 h 3674"/>
                <a:gd name="T68" fmla="*/ 2233 w 2291"/>
                <a:gd name="T69" fmla="*/ 1311 h 3674"/>
                <a:gd name="T70" fmla="*/ 2246 w 2291"/>
                <a:gd name="T71" fmla="*/ 1043 h 3674"/>
                <a:gd name="T72" fmla="*/ 2251 w 2291"/>
                <a:gd name="T73" fmla="*/ 858 h 3674"/>
                <a:gd name="T74" fmla="*/ 2247 w 2291"/>
                <a:gd name="T75" fmla="*/ 1043 h 3674"/>
                <a:gd name="T76" fmla="*/ 2232 w 2291"/>
                <a:gd name="T77" fmla="*/ 736 h 3674"/>
                <a:gd name="T78" fmla="*/ 2278 w 2291"/>
                <a:gd name="T79" fmla="*/ 594 h 3674"/>
                <a:gd name="T80" fmla="*/ 2260 w 2291"/>
                <a:gd name="T81" fmla="*/ 471 h 3674"/>
                <a:gd name="T82" fmla="*/ 2242 w 2291"/>
                <a:gd name="T83" fmla="*/ 307 h 3674"/>
                <a:gd name="T84" fmla="*/ 2284 w 2291"/>
                <a:gd name="T85" fmla="*/ 308 h 3674"/>
                <a:gd name="T86" fmla="*/ 2267 w 2291"/>
                <a:gd name="T87" fmla="*/ 185 h 3674"/>
                <a:gd name="T88" fmla="*/ 2249 w 2291"/>
                <a:gd name="T89" fmla="*/ 21 h 3674"/>
                <a:gd name="T90" fmla="*/ 2288 w 2291"/>
                <a:gd name="T91" fmla="*/ 165 h 3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91" h="3674">
                  <a:moveTo>
                    <a:pt x="24" y="3674"/>
                  </a:moveTo>
                  <a:cubicBezTo>
                    <a:pt x="16" y="3674"/>
                    <a:pt x="8" y="3669"/>
                    <a:pt x="4" y="3660"/>
                  </a:cubicBezTo>
                  <a:cubicBezTo>
                    <a:pt x="0" y="3650"/>
                    <a:pt x="5" y="3637"/>
                    <a:pt x="16" y="3633"/>
                  </a:cubicBezTo>
                  <a:cubicBezTo>
                    <a:pt x="149" y="3581"/>
                    <a:pt x="149" y="3581"/>
                    <a:pt x="149" y="3581"/>
                  </a:cubicBezTo>
                  <a:cubicBezTo>
                    <a:pt x="160" y="3577"/>
                    <a:pt x="172" y="3582"/>
                    <a:pt x="177" y="3593"/>
                  </a:cubicBezTo>
                  <a:cubicBezTo>
                    <a:pt x="181" y="3604"/>
                    <a:pt x="175" y="3616"/>
                    <a:pt x="165" y="3620"/>
                  </a:cubicBezTo>
                  <a:cubicBezTo>
                    <a:pt x="32" y="3672"/>
                    <a:pt x="32" y="3672"/>
                    <a:pt x="32" y="3672"/>
                  </a:cubicBezTo>
                  <a:cubicBezTo>
                    <a:pt x="29" y="3673"/>
                    <a:pt x="26" y="3674"/>
                    <a:pt x="24" y="3674"/>
                  </a:cubicBezTo>
                  <a:close/>
                  <a:moveTo>
                    <a:pt x="290" y="3569"/>
                  </a:moveTo>
                  <a:cubicBezTo>
                    <a:pt x="282" y="3569"/>
                    <a:pt x="274" y="3564"/>
                    <a:pt x="271" y="3556"/>
                  </a:cubicBezTo>
                  <a:cubicBezTo>
                    <a:pt x="266" y="3545"/>
                    <a:pt x="272" y="3533"/>
                    <a:pt x="283" y="3529"/>
                  </a:cubicBezTo>
                  <a:cubicBezTo>
                    <a:pt x="416" y="3477"/>
                    <a:pt x="416" y="3477"/>
                    <a:pt x="416" y="3477"/>
                  </a:cubicBezTo>
                  <a:cubicBezTo>
                    <a:pt x="426" y="3472"/>
                    <a:pt x="439" y="3478"/>
                    <a:pt x="443" y="3488"/>
                  </a:cubicBezTo>
                  <a:cubicBezTo>
                    <a:pt x="447" y="3499"/>
                    <a:pt x="442" y="3511"/>
                    <a:pt x="431" y="3516"/>
                  </a:cubicBezTo>
                  <a:cubicBezTo>
                    <a:pt x="298" y="3568"/>
                    <a:pt x="298" y="3568"/>
                    <a:pt x="298" y="3568"/>
                  </a:cubicBezTo>
                  <a:cubicBezTo>
                    <a:pt x="295" y="3569"/>
                    <a:pt x="293" y="3569"/>
                    <a:pt x="290" y="3569"/>
                  </a:cubicBezTo>
                  <a:close/>
                  <a:moveTo>
                    <a:pt x="556" y="3465"/>
                  </a:moveTo>
                  <a:cubicBezTo>
                    <a:pt x="548" y="3465"/>
                    <a:pt x="540" y="3460"/>
                    <a:pt x="537" y="3451"/>
                  </a:cubicBezTo>
                  <a:cubicBezTo>
                    <a:pt x="533" y="3441"/>
                    <a:pt x="538" y="3429"/>
                    <a:pt x="549" y="3424"/>
                  </a:cubicBezTo>
                  <a:cubicBezTo>
                    <a:pt x="682" y="3372"/>
                    <a:pt x="682" y="3372"/>
                    <a:pt x="682" y="3372"/>
                  </a:cubicBezTo>
                  <a:cubicBezTo>
                    <a:pt x="693" y="3368"/>
                    <a:pt x="705" y="3373"/>
                    <a:pt x="709" y="3384"/>
                  </a:cubicBezTo>
                  <a:cubicBezTo>
                    <a:pt x="713" y="3395"/>
                    <a:pt x="708" y="3407"/>
                    <a:pt x="697" y="3411"/>
                  </a:cubicBezTo>
                  <a:cubicBezTo>
                    <a:pt x="564" y="3463"/>
                    <a:pt x="564" y="3463"/>
                    <a:pt x="564" y="3463"/>
                  </a:cubicBezTo>
                  <a:cubicBezTo>
                    <a:pt x="562" y="3464"/>
                    <a:pt x="559" y="3465"/>
                    <a:pt x="556" y="3465"/>
                  </a:cubicBezTo>
                  <a:close/>
                  <a:moveTo>
                    <a:pt x="823" y="3360"/>
                  </a:moveTo>
                  <a:cubicBezTo>
                    <a:pt x="814" y="3360"/>
                    <a:pt x="807" y="3355"/>
                    <a:pt x="803" y="3347"/>
                  </a:cubicBezTo>
                  <a:cubicBezTo>
                    <a:pt x="799" y="3336"/>
                    <a:pt x="804" y="3324"/>
                    <a:pt x="815" y="3320"/>
                  </a:cubicBezTo>
                  <a:cubicBezTo>
                    <a:pt x="948" y="3268"/>
                    <a:pt x="948" y="3268"/>
                    <a:pt x="948" y="3268"/>
                  </a:cubicBezTo>
                  <a:cubicBezTo>
                    <a:pt x="959" y="3264"/>
                    <a:pt x="971" y="3269"/>
                    <a:pt x="975" y="3280"/>
                  </a:cubicBezTo>
                  <a:cubicBezTo>
                    <a:pt x="980" y="3290"/>
                    <a:pt x="974" y="3302"/>
                    <a:pt x="964" y="3307"/>
                  </a:cubicBezTo>
                  <a:cubicBezTo>
                    <a:pt x="830" y="3359"/>
                    <a:pt x="830" y="3359"/>
                    <a:pt x="830" y="3359"/>
                  </a:cubicBezTo>
                  <a:cubicBezTo>
                    <a:pt x="828" y="3360"/>
                    <a:pt x="825" y="3360"/>
                    <a:pt x="823" y="3360"/>
                  </a:cubicBezTo>
                  <a:close/>
                  <a:moveTo>
                    <a:pt x="1089" y="3256"/>
                  </a:moveTo>
                  <a:cubicBezTo>
                    <a:pt x="1081" y="3256"/>
                    <a:pt x="1073" y="3251"/>
                    <a:pt x="1070" y="3243"/>
                  </a:cubicBezTo>
                  <a:cubicBezTo>
                    <a:pt x="1065" y="3232"/>
                    <a:pt x="1071" y="3220"/>
                    <a:pt x="1081" y="3216"/>
                  </a:cubicBezTo>
                  <a:cubicBezTo>
                    <a:pt x="1215" y="3163"/>
                    <a:pt x="1215" y="3163"/>
                    <a:pt x="1215" y="3163"/>
                  </a:cubicBezTo>
                  <a:cubicBezTo>
                    <a:pt x="1225" y="3159"/>
                    <a:pt x="1238" y="3164"/>
                    <a:pt x="1242" y="3175"/>
                  </a:cubicBezTo>
                  <a:cubicBezTo>
                    <a:pt x="1246" y="3186"/>
                    <a:pt x="1241" y="3198"/>
                    <a:pt x="1230" y="3202"/>
                  </a:cubicBezTo>
                  <a:cubicBezTo>
                    <a:pt x="1097" y="3255"/>
                    <a:pt x="1097" y="3255"/>
                    <a:pt x="1097" y="3255"/>
                  </a:cubicBezTo>
                  <a:cubicBezTo>
                    <a:pt x="1094" y="3255"/>
                    <a:pt x="1092" y="3256"/>
                    <a:pt x="1089" y="3256"/>
                  </a:cubicBezTo>
                  <a:close/>
                  <a:moveTo>
                    <a:pt x="1322" y="3115"/>
                  </a:moveTo>
                  <a:cubicBezTo>
                    <a:pt x="1319" y="3115"/>
                    <a:pt x="1316" y="3114"/>
                    <a:pt x="1313" y="3113"/>
                  </a:cubicBezTo>
                  <a:cubicBezTo>
                    <a:pt x="1302" y="3108"/>
                    <a:pt x="1298" y="3095"/>
                    <a:pt x="1303" y="3085"/>
                  </a:cubicBezTo>
                  <a:cubicBezTo>
                    <a:pt x="1367" y="2957"/>
                    <a:pt x="1367" y="2957"/>
                    <a:pt x="1367" y="2957"/>
                  </a:cubicBezTo>
                  <a:cubicBezTo>
                    <a:pt x="1372" y="2946"/>
                    <a:pt x="1385" y="2942"/>
                    <a:pt x="1395" y="2947"/>
                  </a:cubicBezTo>
                  <a:cubicBezTo>
                    <a:pt x="1405" y="2952"/>
                    <a:pt x="1410" y="2965"/>
                    <a:pt x="1404" y="2975"/>
                  </a:cubicBezTo>
                  <a:cubicBezTo>
                    <a:pt x="1341" y="3103"/>
                    <a:pt x="1341" y="3103"/>
                    <a:pt x="1341" y="3103"/>
                  </a:cubicBezTo>
                  <a:cubicBezTo>
                    <a:pt x="1337" y="3111"/>
                    <a:pt x="1330" y="3115"/>
                    <a:pt x="1322" y="3115"/>
                  </a:cubicBezTo>
                  <a:close/>
                  <a:moveTo>
                    <a:pt x="1449" y="2859"/>
                  </a:moveTo>
                  <a:cubicBezTo>
                    <a:pt x="1446" y="2859"/>
                    <a:pt x="1443" y="2858"/>
                    <a:pt x="1440" y="2857"/>
                  </a:cubicBezTo>
                  <a:cubicBezTo>
                    <a:pt x="1430" y="2852"/>
                    <a:pt x="1426" y="2839"/>
                    <a:pt x="1431" y="2829"/>
                  </a:cubicBezTo>
                  <a:cubicBezTo>
                    <a:pt x="1494" y="2701"/>
                    <a:pt x="1494" y="2701"/>
                    <a:pt x="1494" y="2701"/>
                  </a:cubicBezTo>
                  <a:cubicBezTo>
                    <a:pt x="1500" y="2690"/>
                    <a:pt x="1512" y="2686"/>
                    <a:pt x="1523" y="2691"/>
                  </a:cubicBezTo>
                  <a:cubicBezTo>
                    <a:pt x="1533" y="2696"/>
                    <a:pt x="1537" y="2709"/>
                    <a:pt x="1532" y="2719"/>
                  </a:cubicBezTo>
                  <a:cubicBezTo>
                    <a:pt x="1468" y="2847"/>
                    <a:pt x="1468" y="2847"/>
                    <a:pt x="1468" y="2847"/>
                  </a:cubicBezTo>
                  <a:cubicBezTo>
                    <a:pt x="1465" y="2855"/>
                    <a:pt x="1457" y="2859"/>
                    <a:pt x="1449" y="2859"/>
                  </a:cubicBezTo>
                  <a:close/>
                  <a:moveTo>
                    <a:pt x="1577" y="2603"/>
                  </a:moveTo>
                  <a:cubicBezTo>
                    <a:pt x="1574" y="2603"/>
                    <a:pt x="1571" y="2602"/>
                    <a:pt x="1568" y="2601"/>
                  </a:cubicBezTo>
                  <a:cubicBezTo>
                    <a:pt x="1557" y="2596"/>
                    <a:pt x="1553" y="2583"/>
                    <a:pt x="1558" y="2573"/>
                  </a:cubicBezTo>
                  <a:cubicBezTo>
                    <a:pt x="1622" y="2445"/>
                    <a:pt x="1622" y="2445"/>
                    <a:pt x="1622" y="2445"/>
                  </a:cubicBezTo>
                  <a:cubicBezTo>
                    <a:pt x="1627" y="2434"/>
                    <a:pt x="1640" y="2430"/>
                    <a:pt x="1650" y="2435"/>
                  </a:cubicBezTo>
                  <a:cubicBezTo>
                    <a:pt x="1660" y="2440"/>
                    <a:pt x="1665" y="2453"/>
                    <a:pt x="1659" y="2463"/>
                  </a:cubicBezTo>
                  <a:cubicBezTo>
                    <a:pt x="1596" y="2591"/>
                    <a:pt x="1596" y="2591"/>
                    <a:pt x="1596" y="2591"/>
                  </a:cubicBezTo>
                  <a:cubicBezTo>
                    <a:pt x="1592" y="2599"/>
                    <a:pt x="1585" y="2603"/>
                    <a:pt x="1577" y="2603"/>
                  </a:cubicBezTo>
                  <a:close/>
                  <a:moveTo>
                    <a:pt x="1704" y="2347"/>
                  </a:moveTo>
                  <a:cubicBezTo>
                    <a:pt x="1701" y="2347"/>
                    <a:pt x="1698" y="2346"/>
                    <a:pt x="1695" y="2345"/>
                  </a:cubicBezTo>
                  <a:cubicBezTo>
                    <a:pt x="1685" y="2340"/>
                    <a:pt x="1681" y="2327"/>
                    <a:pt x="1686" y="2317"/>
                  </a:cubicBezTo>
                  <a:cubicBezTo>
                    <a:pt x="1750" y="2189"/>
                    <a:pt x="1750" y="2189"/>
                    <a:pt x="1750" y="2189"/>
                  </a:cubicBezTo>
                  <a:cubicBezTo>
                    <a:pt x="1755" y="2178"/>
                    <a:pt x="1767" y="2174"/>
                    <a:pt x="1778" y="2179"/>
                  </a:cubicBezTo>
                  <a:cubicBezTo>
                    <a:pt x="1788" y="2184"/>
                    <a:pt x="1792" y="2197"/>
                    <a:pt x="1787" y="2207"/>
                  </a:cubicBezTo>
                  <a:cubicBezTo>
                    <a:pt x="1723" y="2335"/>
                    <a:pt x="1723" y="2335"/>
                    <a:pt x="1723" y="2335"/>
                  </a:cubicBezTo>
                  <a:cubicBezTo>
                    <a:pt x="1720" y="2343"/>
                    <a:pt x="1712" y="2347"/>
                    <a:pt x="1704" y="2347"/>
                  </a:cubicBezTo>
                  <a:close/>
                  <a:moveTo>
                    <a:pt x="1832" y="2091"/>
                  </a:moveTo>
                  <a:cubicBezTo>
                    <a:pt x="1829" y="2091"/>
                    <a:pt x="1826" y="2090"/>
                    <a:pt x="1823" y="2089"/>
                  </a:cubicBezTo>
                  <a:cubicBezTo>
                    <a:pt x="1812" y="2083"/>
                    <a:pt x="1808" y="2071"/>
                    <a:pt x="1813" y="2061"/>
                  </a:cubicBezTo>
                  <a:cubicBezTo>
                    <a:pt x="1877" y="1933"/>
                    <a:pt x="1877" y="1933"/>
                    <a:pt x="1877" y="1933"/>
                  </a:cubicBezTo>
                  <a:cubicBezTo>
                    <a:pt x="1882" y="1922"/>
                    <a:pt x="1895" y="1918"/>
                    <a:pt x="1905" y="1923"/>
                  </a:cubicBezTo>
                  <a:cubicBezTo>
                    <a:pt x="1915" y="1928"/>
                    <a:pt x="1920" y="1941"/>
                    <a:pt x="1915" y="1951"/>
                  </a:cubicBezTo>
                  <a:cubicBezTo>
                    <a:pt x="1851" y="2079"/>
                    <a:pt x="1851" y="2079"/>
                    <a:pt x="1851" y="2079"/>
                  </a:cubicBezTo>
                  <a:cubicBezTo>
                    <a:pt x="1847" y="2087"/>
                    <a:pt x="1840" y="2091"/>
                    <a:pt x="1832" y="2091"/>
                  </a:cubicBezTo>
                  <a:close/>
                  <a:moveTo>
                    <a:pt x="1960" y="1835"/>
                  </a:moveTo>
                  <a:cubicBezTo>
                    <a:pt x="1956" y="1835"/>
                    <a:pt x="1953" y="1834"/>
                    <a:pt x="1950" y="1833"/>
                  </a:cubicBezTo>
                  <a:cubicBezTo>
                    <a:pt x="1940" y="1827"/>
                    <a:pt x="1936" y="1815"/>
                    <a:pt x="1941" y="1805"/>
                  </a:cubicBezTo>
                  <a:cubicBezTo>
                    <a:pt x="2005" y="1677"/>
                    <a:pt x="2005" y="1677"/>
                    <a:pt x="2005" y="1677"/>
                  </a:cubicBezTo>
                  <a:cubicBezTo>
                    <a:pt x="2010" y="1666"/>
                    <a:pt x="2022" y="1662"/>
                    <a:pt x="2033" y="1667"/>
                  </a:cubicBezTo>
                  <a:cubicBezTo>
                    <a:pt x="2043" y="1672"/>
                    <a:pt x="2047" y="1685"/>
                    <a:pt x="2042" y="1695"/>
                  </a:cubicBezTo>
                  <a:cubicBezTo>
                    <a:pt x="1978" y="1823"/>
                    <a:pt x="1978" y="1823"/>
                    <a:pt x="1978" y="1823"/>
                  </a:cubicBezTo>
                  <a:cubicBezTo>
                    <a:pt x="1975" y="1831"/>
                    <a:pt x="1967" y="1835"/>
                    <a:pt x="1960" y="1835"/>
                  </a:cubicBezTo>
                  <a:close/>
                  <a:moveTo>
                    <a:pt x="2087" y="1579"/>
                  </a:moveTo>
                  <a:cubicBezTo>
                    <a:pt x="2084" y="1579"/>
                    <a:pt x="2081" y="1578"/>
                    <a:pt x="2078" y="1577"/>
                  </a:cubicBezTo>
                  <a:cubicBezTo>
                    <a:pt x="2067" y="1571"/>
                    <a:pt x="2063" y="1559"/>
                    <a:pt x="2068" y="1548"/>
                  </a:cubicBezTo>
                  <a:cubicBezTo>
                    <a:pt x="2132" y="1420"/>
                    <a:pt x="2132" y="1420"/>
                    <a:pt x="2132" y="1420"/>
                  </a:cubicBezTo>
                  <a:cubicBezTo>
                    <a:pt x="2137" y="1410"/>
                    <a:pt x="2150" y="1406"/>
                    <a:pt x="2160" y="1411"/>
                  </a:cubicBezTo>
                  <a:cubicBezTo>
                    <a:pt x="2171" y="1416"/>
                    <a:pt x="2175" y="1429"/>
                    <a:pt x="2170" y="1439"/>
                  </a:cubicBezTo>
                  <a:cubicBezTo>
                    <a:pt x="2106" y="1567"/>
                    <a:pt x="2106" y="1567"/>
                    <a:pt x="2106" y="1567"/>
                  </a:cubicBezTo>
                  <a:cubicBezTo>
                    <a:pt x="2102" y="1575"/>
                    <a:pt x="2095" y="1579"/>
                    <a:pt x="2087" y="1579"/>
                  </a:cubicBezTo>
                  <a:close/>
                  <a:moveTo>
                    <a:pt x="2215" y="1323"/>
                  </a:moveTo>
                  <a:cubicBezTo>
                    <a:pt x="2211" y="1323"/>
                    <a:pt x="2208" y="1322"/>
                    <a:pt x="2205" y="1321"/>
                  </a:cubicBezTo>
                  <a:cubicBezTo>
                    <a:pt x="2195" y="1315"/>
                    <a:pt x="2191" y="1303"/>
                    <a:pt x="2196" y="1292"/>
                  </a:cubicBezTo>
                  <a:cubicBezTo>
                    <a:pt x="2221" y="1243"/>
                    <a:pt x="2221" y="1243"/>
                    <a:pt x="2221" y="1243"/>
                  </a:cubicBezTo>
                  <a:cubicBezTo>
                    <a:pt x="2222" y="1165"/>
                    <a:pt x="2222" y="1165"/>
                    <a:pt x="2222" y="1165"/>
                  </a:cubicBezTo>
                  <a:cubicBezTo>
                    <a:pt x="2223" y="1153"/>
                    <a:pt x="2232" y="1144"/>
                    <a:pt x="2244" y="1144"/>
                  </a:cubicBezTo>
                  <a:cubicBezTo>
                    <a:pt x="2255" y="1144"/>
                    <a:pt x="2265" y="1154"/>
                    <a:pt x="2264" y="1166"/>
                  </a:cubicBezTo>
                  <a:cubicBezTo>
                    <a:pt x="2262" y="1253"/>
                    <a:pt x="2262" y="1253"/>
                    <a:pt x="2262" y="1253"/>
                  </a:cubicBezTo>
                  <a:cubicBezTo>
                    <a:pt x="2233" y="1311"/>
                    <a:pt x="2233" y="1311"/>
                    <a:pt x="2233" y="1311"/>
                  </a:cubicBezTo>
                  <a:cubicBezTo>
                    <a:pt x="2230" y="1318"/>
                    <a:pt x="2222" y="1323"/>
                    <a:pt x="2215" y="1323"/>
                  </a:cubicBezTo>
                  <a:close/>
                  <a:moveTo>
                    <a:pt x="2247" y="1043"/>
                  </a:moveTo>
                  <a:cubicBezTo>
                    <a:pt x="2247" y="1043"/>
                    <a:pt x="2246" y="1043"/>
                    <a:pt x="2246" y="1043"/>
                  </a:cubicBezTo>
                  <a:cubicBezTo>
                    <a:pt x="2235" y="1043"/>
                    <a:pt x="2226" y="1033"/>
                    <a:pt x="2226" y="1022"/>
                  </a:cubicBezTo>
                  <a:cubicBezTo>
                    <a:pt x="2229" y="879"/>
                    <a:pt x="2229" y="879"/>
                    <a:pt x="2229" y="879"/>
                  </a:cubicBezTo>
                  <a:cubicBezTo>
                    <a:pt x="2229" y="867"/>
                    <a:pt x="2239" y="858"/>
                    <a:pt x="2251" y="858"/>
                  </a:cubicBezTo>
                  <a:cubicBezTo>
                    <a:pt x="2262" y="858"/>
                    <a:pt x="2271" y="868"/>
                    <a:pt x="2271" y="880"/>
                  </a:cubicBezTo>
                  <a:cubicBezTo>
                    <a:pt x="2268" y="1023"/>
                    <a:pt x="2268" y="1023"/>
                    <a:pt x="2268" y="1023"/>
                  </a:cubicBezTo>
                  <a:cubicBezTo>
                    <a:pt x="2267" y="1034"/>
                    <a:pt x="2258" y="1043"/>
                    <a:pt x="2247" y="1043"/>
                  </a:cubicBezTo>
                  <a:close/>
                  <a:moveTo>
                    <a:pt x="2253" y="757"/>
                  </a:moveTo>
                  <a:cubicBezTo>
                    <a:pt x="2253" y="757"/>
                    <a:pt x="2253" y="757"/>
                    <a:pt x="2253" y="757"/>
                  </a:cubicBezTo>
                  <a:cubicBezTo>
                    <a:pt x="2241" y="757"/>
                    <a:pt x="2232" y="747"/>
                    <a:pt x="2232" y="736"/>
                  </a:cubicBezTo>
                  <a:cubicBezTo>
                    <a:pt x="2236" y="593"/>
                    <a:pt x="2236" y="593"/>
                    <a:pt x="2236" y="593"/>
                  </a:cubicBezTo>
                  <a:cubicBezTo>
                    <a:pt x="2236" y="581"/>
                    <a:pt x="2245" y="572"/>
                    <a:pt x="2257" y="572"/>
                  </a:cubicBezTo>
                  <a:cubicBezTo>
                    <a:pt x="2269" y="573"/>
                    <a:pt x="2278" y="582"/>
                    <a:pt x="2278" y="594"/>
                  </a:cubicBezTo>
                  <a:cubicBezTo>
                    <a:pt x="2274" y="737"/>
                    <a:pt x="2274" y="737"/>
                    <a:pt x="2274" y="737"/>
                  </a:cubicBezTo>
                  <a:cubicBezTo>
                    <a:pt x="2274" y="748"/>
                    <a:pt x="2265" y="757"/>
                    <a:pt x="2253" y="757"/>
                  </a:cubicBezTo>
                  <a:close/>
                  <a:moveTo>
                    <a:pt x="2260" y="471"/>
                  </a:moveTo>
                  <a:cubicBezTo>
                    <a:pt x="2260" y="471"/>
                    <a:pt x="2260" y="471"/>
                    <a:pt x="2259" y="471"/>
                  </a:cubicBezTo>
                  <a:cubicBezTo>
                    <a:pt x="2248" y="471"/>
                    <a:pt x="2239" y="461"/>
                    <a:pt x="2239" y="450"/>
                  </a:cubicBezTo>
                  <a:cubicBezTo>
                    <a:pt x="2242" y="307"/>
                    <a:pt x="2242" y="307"/>
                    <a:pt x="2242" y="307"/>
                  </a:cubicBezTo>
                  <a:cubicBezTo>
                    <a:pt x="2243" y="295"/>
                    <a:pt x="2252" y="286"/>
                    <a:pt x="2263" y="286"/>
                  </a:cubicBezTo>
                  <a:cubicBezTo>
                    <a:pt x="2263" y="286"/>
                    <a:pt x="2264" y="286"/>
                    <a:pt x="2264" y="286"/>
                  </a:cubicBezTo>
                  <a:cubicBezTo>
                    <a:pt x="2275" y="287"/>
                    <a:pt x="2284" y="296"/>
                    <a:pt x="2284" y="308"/>
                  </a:cubicBezTo>
                  <a:cubicBezTo>
                    <a:pt x="2281" y="451"/>
                    <a:pt x="2281" y="451"/>
                    <a:pt x="2281" y="451"/>
                  </a:cubicBezTo>
                  <a:cubicBezTo>
                    <a:pt x="2281" y="462"/>
                    <a:pt x="2271" y="471"/>
                    <a:pt x="2260" y="471"/>
                  </a:cubicBezTo>
                  <a:close/>
                  <a:moveTo>
                    <a:pt x="2267" y="185"/>
                  </a:moveTo>
                  <a:cubicBezTo>
                    <a:pt x="2266" y="185"/>
                    <a:pt x="2266" y="185"/>
                    <a:pt x="2266" y="185"/>
                  </a:cubicBezTo>
                  <a:cubicBezTo>
                    <a:pt x="2255" y="185"/>
                    <a:pt x="2245" y="175"/>
                    <a:pt x="2246" y="164"/>
                  </a:cubicBezTo>
                  <a:cubicBezTo>
                    <a:pt x="2249" y="21"/>
                    <a:pt x="2249" y="21"/>
                    <a:pt x="2249" y="21"/>
                  </a:cubicBezTo>
                  <a:cubicBezTo>
                    <a:pt x="2249" y="9"/>
                    <a:pt x="2259" y="0"/>
                    <a:pt x="2270" y="0"/>
                  </a:cubicBezTo>
                  <a:cubicBezTo>
                    <a:pt x="2282" y="1"/>
                    <a:pt x="2291" y="10"/>
                    <a:pt x="2291" y="22"/>
                  </a:cubicBezTo>
                  <a:cubicBezTo>
                    <a:pt x="2288" y="165"/>
                    <a:pt x="2288" y="165"/>
                    <a:pt x="2288" y="165"/>
                  </a:cubicBezTo>
                  <a:cubicBezTo>
                    <a:pt x="2287" y="176"/>
                    <a:pt x="2278" y="185"/>
                    <a:pt x="2267" y="185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60"/>
            <p:cNvSpPr/>
            <p:nvPr/>
          </p:nvSpPr>
          <p:spPr bwMode="auto">
            <a:xfrm>
              <a:off x="5792788" y="1023937"/>
              <a:ext cx="36513" cy="95250"/>
            </a:xfrm>
            <a:custGeom>
              <a:avLst/>
              <a:gdLst>
                <a:gd name="T0" fmla="*/ 21 w 44"/>
                <a:gd name="T1" fmla="*/ 113 h 113"/>
                <a:gd name="T2" fmla="*/ 21 w 44"/>
                <a:gd name="T3" fmla="*/ 113 h 113"/>
                <a:gd name="T4" fmla="*/ 0 w 44"/>
                <a:gd name="T5" fmla="*/ 92 h 113"/>
                <a:gd name="T6" fmla="*/ 2 w 44"/>
                <a:gd name="T7" fmla="*/ 21 h 113"/>
                <a:gd name="T8" fmla="*/ 23 w 44"/>
                <a:gd name="T9" fmla="*/ 0 h 113"/>
                <a:gd name="T10" fmla="*/ 44 w 44"/>
                <a:gd name="T11" fmla="*/ 22 h 113"/>
                <a:gd name="T12" fmla="*/ 42 w 44"/>
                <a:gd name="T13" fmla="*/ 93 h 113"/>
                <a:gd name="T14" fmla="*/ 21 w 44"/>
                <a:gd name="T1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113">
                  <a:moveTo>
                    <a:pt x="21" y="113"/>
                  </a:moveTo>
                  <a:cubicBezTo>
                    <a:pt x="21" y="113"/>
                    <a:pt x="21" y="113"/>
                    <a:pt x="21" y="113"/>
                  </a:cubicBezTo>
                  <a:cubicBezTo>
                    <a:pt x="9" y="113"/>
                    <a:pt x="0" y="103"/>
                    <a:pt x="0" y="9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9"/>
                    <a:pt x="12" y="0"/>
                    <a:pt x="23" y="0"/>
                  </a:cubicBezTo>
                  <a:cubicBezTo>
                    <a:pt x="35" y="0"/>
                    <a:pt x="44" y="10"/>
                    <a:pt x="44" y="22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42" y="104"/>
                    <a:pt x="32" y="113"/>
                    <a:pt x="21" y="113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61"/>
            <p:cNvSpPr/>
            <p:nvPr/>
          </p:nvSpPr>
          <p:spPr bwMode="auto">
            <a:xfrm>
              <a:off x="7616825" y="4262437"/>
              <a:ext cx="92075" cy="66675"/>
            </a:xfrm>
            <a:custGeom>
              <a:avLst/>
              <a:gdLst>
                <a:gd name="T0" fmla="*/ 86 w 110"/>
                <a:gd name="T1" fmla="*/ 81 h 81"/>
                <a:gd name="T2" fmla="*/ 75 w 110"/>
                <a:gd name="T3" fmla="*/ 78 h 81"/>
                <a:gd name="T4" fmla="*/ 14 w 110"/>
                <a:gd name="T5" fmla="*/ 42 h 81"/>
                <a:gd name="T6" fmla="*/ 6 w 110"/>
                <a:gd name="T7" fmla="*/ 13 h 81"/>
                <a:gd name="T8" fmla="*/ 35 w 110"/>
                <a:gd name="T9" fmla="*/ 6 h 81"/>
                <a:gd name="T10" fmla="*/ 96 w 110"/>
                <a:gd name="T11" fmla="*/ 42 h 81"/>
                <a:gd name="T12" fmla="*/ 104 w 110"/>
                <a:gd name="T13" fmla="*/ 70 h 81"/>
                <a:gd name="T14" fmla="*/ 86 w 110"/>
                <a:gd name="T1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81">
                  <a:moveTo>
                    <a:pt x="86" y="81"/>
                  </a:moveTo>
                  <a:cubicBezTo>
                    <a:pt x="82" y="81"/>
                    <a:pt x="78" y="80"/>
                    <a:pt x="75" y="78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4" y="36"/>
                    <a:pt x="0" y="23"/>
                    <a:pt x="6" y="13"/>
                  </a:cubicBezTo>
                  <a:cubicBezTo>
                    <a:pt x="12" y="3"/>
                    <a:pt x="25" y="0"/>
                    <a:pt x="35" y="6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106" y="47"/>
                    <a:pt x="110" y="60"/>
                    <a:pt x="104" y="70"/>
                  </a:cubicBezTo>
                  <a:cubicBezTo>
                    <a:pt x="100" y="77"/>
                    <a:pt x="93" y="81"/>
                    <a:pt x="86" y="81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62"/>
            <p:cNvSpPr>
              <a:spLocks noEditPoints="1"/>
            </p:cNvSpPr>
            <p:nvPr/>
          </p:nvSpPr>
          <p:spPr bwMode="auto">
            <a:xfrm>
              <a:off x="5122863" y="3884612"/>
              <a:ext cx="2433638" cy="355600"/>
            </a:xfrm>
            <a:custGeom>
              <a:avLst/>
              <a:gdLst>
                <a:gd name="T0" fmla="*/ 2864 w 2897"/>
                <a:gd name="T1" fmla="*/ 420 h 422"/>
                <a:gd name="T2" fmla="*/ 2730 w 2897"/>
                <a:gd name="T3" fmla="*/ 327 h 422"/>
                <a:gd name="T4" fmla="*/ 2883 w 2897"/>
                <a:gd name="T5" fmla="*/ 383 h 422"/>
                <a:gd name="T6" fmla="*/ 2873 w 2897"/>
                <a:gd name="T7" fmla="*/ 422 h 422"/>
                <a:gd name="T8" fmla="*/ 2615 w 2897"/>
                <a:gd name="T9" fmla="*/ 291 h 422"/>
                <a:gd name="T10" fmla="*/ 2482 w 2897"/>
                <a:gd name="T11" fmla="*/ 199 h 422"/>
                <a:gd name="T12" fmla="*/ 2634 w 2897"/>
                <a:gd name="T13" fmla="*/ 254 h 422"/>
                <a:gd name="T14" fmla="*/ 2625 w 2897"/>
                <a:gd name="T15" fmla="*/ 294 h 422"/>
                <a:gd name="T16" fmla="*/ 2366 w 2897"/>
                <a:gd name="T17" fmla="*/ 163 h 422"/>
                <a:gd name="T18" fmla="*/ 2233 w 2897"/>
                <a:gd name="T19" fmla="*/ 70 h 422"/>
                <a:gd name="T20" fmla="*/ 2385 w 2897"/>
                <a:gd name="T21" fmla="*/ 126 h 422"/>
                <a:gd name="T22" fmla="*/ 2376 w 2897"/>
                <a:gd name="T23" fmla="*/ 165 h 422"/>
                <a:gd name="T24" fmla="*/ 2121 w 2897"/>
                <a:gd name="T25" fmla="*/ 59 h 422"/>
                <a:gd name="T26" fmla="*/ 1960 w 2897"/>
                <a:gd name="T27" fmla="*/ 37 h 422"/>
                <a:gd name="T28" fmla="*/ 2121 w 2897"/>
                <a:gd name="T29" fmla="*/ 18 h 422"/>
                <a:gd name="T30" fmla="*/ 2121 w 2897"/>
                <a:gd name="T31" fmla="*/ 59 h 422"/>
                <a:gd name="T32" fmla="*/ 1841 w 2897"/>
                <a:gd name="T33" fmla="*/ 57 h 422"/>
                <a:gd name="T34" fmla="*/ 1680 w 2897"/>
                <a:gd name="T35" fmla="*/ 35 h 422"/>
                <a:gd name="T36" fmla="*/ 1701 w 2897"/>
                <a:gd name="T37" fmla="*/ 14 h 422"/>
                <a:gd name="T38" fmla="*/ 1862 w 2897"/>
                <a:gd name="T39" fmla="*/ 36 h 422"/>
                <a:gd name="T40" fmla="*/ 1561 w 2897"/>
                <a:gd name="T41" fmla="*/ 55 h 422"/>
                <a:gd name="T42" fmla="*/ 1421 w 2897"/>
                <a:gd name="T43" fmla="*/ 54 h 422"/>
                <a:gd name="T44" fmla="*/ 1421 w 2897"/>
                <a:gd name="T45" fmla="*/ 12 h 422"/>
                <a:gd name="T46" fmla="*/ 1582 w 2897"/>
                <a:gd name="T47" fmla="*/ 34 h 422"/>
                <a:gd name="T48" fmla="*/ 1281 w 2897"/>
                <a:gd name="T49" fmla="*/ 52 h 422"/>
                <a:gd name="T50" fmla="*/ 1141 w 2897"/>
                <a:gd name="T51" fmla="*/ 51 h 422"/>
                <a:gd name="T52" fmla="*/ 1141 w 2897"/>
                <a:gd name="T53" fmla="*/ 9 h 422"/>
                <a:gd name="T54" fmla="*/ 1281 w 2897"/>
                <a:gd name="T55" fmla="*/ 10 h 422"/>
                <a:gd name="T56" fmla="*/ 1281 w 2897"/>
                <a:gd name="T57" fmla="*/ 52 h 422"/>
                <a:gd name="T58" fmla="*/ 1001 w 2897"/>
                <a:gd name="T59" fmla="*/ 50 h 422"/>
                <a:gd name="T60" fmla="*/ 840 w 2897"/>
                <a:gd name="T61" fmla="*/ 28 h 422"/>
                <a:gd name="T62" fmla="*/ 1001 w 2897"/>
                <a:gd name="T63" fmla="*/ 8 h 422"/>
                <a:gd name="T64" fmla="*/ 1001 w 2897"/>
                <a:gd name="T65" fmla="*/ 50 h 422"/>
                <a:gd name="T66" fmla="*/ 721 w 2897"/>
                <a:gd name="T67" fmla="*/ 48 h 422"/>
                <a:gd name="T68" fmla="*/ 560 w 2897"/>
                <a:gd name="T69" fmla="*/ 25 h 422"/>
                <a:gd name="T70" fmla="*/ 581 w 2897"/>
                <a:gd name="T71" fmla="*/ 5 h 422"/>
                <a:gd name="T72" fmla="*/ 742 w 2897"/>
                <a:gd name="T73" fmla="*/ 27 h 422"/>
                <a:gd name="T74" fmla="*/ 441 w 2897"/>
                <a:gd name="T75" fmla="*/ 45 h 422"/>
                <a:gd name="T76" fmla="*/ 301 w 2897"/>
                <a:gd name="T77" fmla="*/ 44 h 422"/>
                <a:gd name="T78" fmla="*/ 301 w 2897"/>
                <a:gd name="T79" fmla="*/ 2 h 422"/>
                <a:gd name="T80" fmla="*/ 462 w 2897"/>
                <a:gd name="T81" fmla="*/ 24 h 422"/>
                <a:gd name="T82" fmla="*/ 161 w 2897"/>
                <a:gd name="T83" fmla="*/ 43 h 422"/>
                <a:gd name="T84" fmla="*/ 21 w 2897"/>
                <a:gd name="T85" fmla="*/ 42 h 422"/>
                <a:gd name="T86" fmla="*/ 21 w 2897"/>
                <a:gd name="T87" fmla="*/ 0 h 422"/>
                <a:gd name="T88" fmla="*/ 161 w 2897"/>
                <a:gd name="T89" fmla="*/ 1 h 422"/>
                <a:gd name="T90" fmla="*/ 161 w 2897"/>
                <a:gd name="T91" fmla="*/ 43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97" h="422">
                  <a:moveTo>
                    <a:pt x="2873" y="422"/>
                  </a:moveTo>
                  <a:cubicBezTo>
                    <a:pt x="2870" y="422"/>
                    <a:pt x="2867" y="421"/>
                    <a:pt x="2864" y="420"/>
                  </a:cubicBezTo>
                  <a:cubicBezTo>
                    <a:pt x="2739" y="356"/>
                    <a:pt x="2739" y="356"/>
                    <a:pt x="2739" y="356"/>
                  </a:cubicBezTo>
                  <a:cubicBezTo>
                    <a:pt x="2729" y="350"/>
                    <a:pt x="2725" y="338"/>
                    <a:pt x="2730" y="327"/>
                  </a:cubicBezTo>
                  <a:cubicBezTo>
                    <a:pt x="2736" y="317"/>
                    <a:pt x="2748" y="313"/>
                    <a:pt x="2759" y="318"/>
                  </a:cubicBezTo>
                  <a:cubicBezTo>
                    <a:pt x="2883" y="383"/>
                    <a:pt x="2883" y="383"/>
                    <a:pt x="2883" y="383"/>
                  </a:cubicBezTo>
                  <a:cubicBezTo>
                    <a:pt x="2893" y="388"/>
                    <a:pt x="2897" y="401"/>
                    <a:pt x="2892" y="411"/>
                  </a:cubicBezTo>
                  <a:cubicBezTo>
                    <a:pt x="2888" y="418"/>
                    <a:pt x="2881" y="422"/>
                    <a:pt x="2873" y="422"/>
                  </a:cubicBezTo>
                  <a:close/>
                  <a:moveTo>
                    <a:pt x="2625" y="294"/>
                  </a:moveTo>
                  <a:cubicBezTo>
                    <a:pt x="2621" y="294"/>
                    <a:pt x="2618" y="293"/>
                    <a:pt x="2615" y="291"/>
                  </a:cubicBezTo>
                  <a:cubicBezTo>
                    <a:pt x="2491" y="227"/>
                    <a:pt x="2491" y="227"/>
                    <a:pt x="2491" y="227"/>
                  </a:cubicBezTo>
                  <a:cubicBezTo>
                    <a:pt x="2480" y="222"/>
                    <a:pt x="2476" y="209"/>
                    <a:pt x="2482" y="199"/>
                  </a:cubicBezTo>
                  <a:cubicBezTo>
                    <a:pt x="2487" y="189"/>
                    <a:pt x="2499" y="185"/>
                    <a:pt x="2510" y="190"/>
                  </a:cubicBezTo>
                  <a:cubicBezTo>
                    <a:pt x="2634" y="254"/>
                    <a:pt x="2634" y="254"/>
                    <a:pt x="2634" y="254"/>
                  </a:cubicBezTo>
                  <a:cubicBezTo>
                    <a:pt x="2644" y="259"/>
                    <a:pt x="2648" y="272"/>
                    <a:pt x="2643" y="282"/>
                  </a:cubicBezTo>
                  <a:cubicBezTo>
                    <a:pt x="2639" y="290"/>
                    <a:pt x="2632" y="294"/>
                    <a:pt x="2625" y="294"/>
                  </a:cubicBezTo>
                  <a:close/>
                  <a:moveTo>
                    <a:pt x="2376" y="165"/>
                  </a:moveTo>
                  <a:cubicBezTo>
                    <a:pt x="2372" y="165"/>
                    <a:pt x="2369" y="164"/>
                    <a:pt x="2366" y="163"/>
                  </a:cubicBezTo>
                  <a:cubicBezTo>
                    <a:pt x="2242" y="99"/>
                    <a:pt x="2242" y="99"/>
                    <a:pt x="2242" y="99"/>
                  </a:cubicBezTo>
                  <a:cubicBezTo>
                    <a:pt x="2231" y="93"/>
                    <a:pt x="2227" y="81"/>
                    <a:pt x="2233" y="70"/>
                  </a:cubicBezTo>
                  <a:cubicBezTo>
                    <a:pt x="2238" y="60"/>
                    <a:pt x="2251" y="56"/>
                    <a:pt x="2261" y="61"/>
                  </a:cubicBezTo>
                  <a:cubicBezTo>
                    <a:pt x="2385" y="126"/>
                    <a:pt x="2385" y="126"/>
                    <a:pt x="2385" y="126"/>
                  </a:cubicBezTo>
                  <a:cubicBezTo>
                    <a:pt x="2396" y="131"/>
                    <a:pt x="2400" y="144"/>
                    <a:pt x="2394" y="154"/>
                  </a:cubicBezTo>
                  <a:cubicBezTo>
                    <a:pt x="2391" y="161"/>
                    <a:pt x="2383" y="165"/>
                    <a:pt x="2376" y="165"/>
                  </a:cubicBezTo>
                  <a:close/>
                  <a:moveTo>
                    <a:pt x="2121" y="59"/>
                  </a:moveTo>
                  <a:cubicBezTo>
                    <a:pt x="2121" y="59"/>
                    <a:pt x="2121" y="59"/>
                    <a:pt x="2121" y="59"/>
                  </a:cubicBezTo>
                  <a:cubicBezTo>
                    <a:pt x="1981" y="58"/>
                    <a:pt x="1981" y="58"/>
                    <a:pt x="1981" y="58"/>
                  </a:cubicBezTo>
                  <a:cubicBezTo>
                    <a:pt x="1969" y="58"/>
                    <a:pt x="1960" y="49"/>
                    <a:pt x="1960" y="37"/>
                  </a:cubicBezTo>
                  <a:cubicBezTo>
                    <a:pt x="1960" y="26"/>
                    <a:pt x="1969" y="17"/>
                    <a:pt x="1981" y="16"/>
                  </a:cubicBezTo>
                  <a:cubicBezTo>
                    <a:pt x="2121" y="18"/>
                    <a:pt x="2121" y="18"/>
                    <a:pt x="2121" y="18"/>
                  </a:cubicBezTo>
                  <a:cubicBezTo>
                    <a:pt x="2133" y="18"/>
                    <a:pt x="2142" y="27"/>
                    <a:pt x="2142" y="39"/>
                  </a:cubicBezTo>
                  <a:cubicBezTo>
                    <a:pt x="2142" y="50"/>
                    <a:pt x="2133" y="59"/>
                    <a:pt x="2121" y="59"/>
                  </a:cubicBezTo>
                  <a:close/>
                  <a:moveTo>
                    <a:pt x="1841" y="57"/>
                  </a:moveTo>
                  <a:cubicBezTo>
                    <a:pt x="1841" y="57"/>
                    <a:pt x="1841" y="57"/>
                    <a:pt x="1841" y="57"/>
                  </a:cubicBezTo>
                  <a:cubicBezTo>
                    <a:pt x="1701" y="56"/>
                    <a:pt x="1701" y="56"/>
                    <a:pt x="1701" y="56"/>
                  </a:cubicBezTo>
                  <a:cubicBezTo>
                    <a:pt x="1689" y="56"/>
                    <a:pt x="1680" y="46"/>
                    <a:pt x="1680" y="35"/>
                  </a:cubicBezTo>
                  <a:cubicBezTo>
                    <a:pt x="1680" y="23"/>
                    <a:pt x="1690" y="14"/>
                    <a:pt x="1701" y="14"/>
                  </a:cubicBezTo>
                  <a:cubicBezTo>
                    <a:pt x="1701" y="14"/>
                    <a:pt x="1701" y="14"/>
                    <a:pt x="1701" y="14"/>
                  </a:cubicBezTo>
                  <a:cubicBezTo>
                    <a:pt x="1841" y="15"/>
                    <a:pt x="1841" y="15"/>
                    <a:pt x="1841" y="15"/>
                  </a:cubicBezTo>
                  <a:cubicBezTo>
                    <a:pt x="1853" y="15"/>
                    <a:pt x="1862" y="25"/>
                    <a:pt x="1862" y="36"/>
                  </a:cubicBezTo>
                  <a:cubicBezTo>
                    <a:pt x="1862" y="48"/>
                    <a:pt x="1853" y="57"/>
                    <a:pt x="1841" y="57"/>
                  </a:cubicBezTo>
                  <a:close/>
                  <a:moveTo>
                    <a:pt x="1561" y="55"/>
                  </a:moveTo>
                  <a:cubicBezTo>
                    <a:pt x="1561" y="55"/>
                    <a:pt x="1561" y="55"/>
                    <a:pt x="1561" y="55"/>
                  </a:cubicBezTo>
                  <a:cubicBezTo>
                    <a:pt x="1421" y="54"/>
                    <a:pt x="1421" y="54"/>
                    <a:pt x="1421" y="54"/>
                  </a:cubicBezTo>
                  <a:cubicBezTo>
                    <a:pt x="1409" y="53"/>
                    <a:pt x="1400" y="44"/>
                    <a:pt x="1400" y="32"/>
                  </a:cubicBezTo>
                  <a:cubicBezTo>
                    <a:pt x="1400" y="21"/>
                    <a:pt x="1409" y="12"/>
                    <a:pt x="1421" y="12"/>
                  </a:cubicBezTo>
                  <a:cubicBezTo>
                    <a:pt x="1561" y="13"/>
                    <a:pt x="1561" y="13"/>
                    <a:pt x="1561" y="13"/>
                  </a:cubicBezTo>
                  <a:cubicBezTo>
                    <a:pt x="1573" y="13"/>
                    <a:pt x="1582" y="22"/>
                    <a:pt x="1582" y="34"/>
                  </a:cubicBezTo>
                  <a:cubicBezTo>
                    <a:pt x="1582" y="45"/>
                    <a:pt x="1573" y="55"/>
                    <a:pt x="1561" y="55"/>
                  </a:cubicBezTo>
                  <a:close/>
                  <a:moveTo>
                    <a:pt x="1281" y="52"/>
                  </a:moveTo>
                  <a:cubicBezTo>
                    <a:pt x="1281" y="52"/>
                    <a:pt x="1281" y="52"/>
                    <a:pt x="1281" y="52"/>
                  </a:cubicBezTo>
                  <a:cubicBezTo>
                    <a:pt x="1141" y="51"/>
                    <a:pt x="1141" y="51"/>
                    <a:pt x="1141" y="51"/>
                  </a:cubicBezTo>
                  <a:cubicBezTo>
                    <a:pt x="1129" y="51"/>
                    <a:pt x="1120" y="42"/>
                    <a:pt x="1120" y="30"/>
                  </a:cubicBezTo>
                  <a:cubicBezTo>
                    <a:pt x="1120" y="19"/>
                    <a:pt x="1130" y="9"/>
                    <a:pt x="1141" y="9"/>
                  </a:cubicBezTo>
                  <a:cubicBezTo>
                    <a:pt x="1141" y="9"/>
                    <a:pt x="1141" y="9"/>
                    <a:pt x="1141" y="9"/>
                  </a:cubicBezTo>
                  <a:cubicBezTo>
                    <a:pt x="1281" y="10"/>
                    <a:pt x="1281" y="10"/>
                    <a:pt x="1281" y="10"/>
                  </a:cubicBezTo>
                  <a:cubicBezTo>
                    <a:pt x="1293" y="11"/>
                    <a:pt x="1302" y="20"/>
                    <a:pt x="1302" y="32"/>
                  </a:cubicBezTo>
                  <a:cubicBezTo>
                    <a:pt x="1302" y="43"/>
                    <a:pt x="1293" y="52"/>
                    <a:pt x="1281" y="52"/>
                  </a:cubicBezTo>
                  <a:close/>
                  <a:moveTo>
                    <a:pt x="1001" y="50"/>
                  </a:moveTo>
                  <a:cubicBezTo>
                    <a:pt x="1001" y="50"/>
                    <a:pt x="1001" y="50"/>
                    <a:pt x="1001" y="50"/>
                  </a:cubicBezTo>
                  <a:cubicBezTo>
                    <a:pt x="861" y="49"/>
                    <a:pt x="861" y="49"/>
                    <a:pt x="861" y="49"/>
                  </a:cubicBezTo>
                  <a:cubicBezTo>
                    <a:pt x="849" y="49"/>
                    <a:pt x="840" y="39"/>
                    <a:pt x="840" y="28"/>
                  </a:cubicBezTo>
                  <a:cubicBezTo>
                    <a:pt x="840" y="16"/>
                    <a:pt x="849" y="7"/>
                    <a:pt x="861" y="7"/>
                  </a:cubicBezTo>
                  <a:cubicBezTo>
                    <a:pt x="1001" y="8"/>
                    <a:pt x="1001" y="8"/>
                    <a:pt x="1001" y="8"/>
                  </a:cubicBezTo>
                  <a:cubicBezTo>
                    <a:pt x="1013" y="8"/>
                    <a:pt x="1022" y="18"/>
                    <a:pt x="1022" y="29"/>
                  </a:cubicBezTo>
                  <a:cubicBezTo>
                    <a:pt x="1022" y="41"/>
                    <a:pt x="1013" y="50"/>
                    <a:pt x="1001" y="50"/>
                  </a:cubicBezTo>
                  <a:close/>
                  <a:moveTo>
                    <a:pt x="721" y="48"/>
                  </a:moveTo>
                  <a:cubicBezTo>
                    <a:pt x="721" y="48"/>
                    <a:pt x="721" y="48"/>
                    <a:pt x="721" y="48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69" y="46"/>
                    <a:pt x="560" y="37"/>
                    <a:pt x="560" y="25"/>
                  </a:cubicBezTo>
                  <a:cubicBezTo>
                    <a:pt x="560" y="14"/>
                    <a:pt x="570" y="5"/>
                    <a:pt x="581" y="5"/>
                  </a:cubicBezTo>
                  <a:cubicBezTo>
                    <a:pt x="581" y="5"/>
                    <a:pt x="581" y="5"/>
                    <a:pt x="581" y="5"/>
                  </a:cubicBezTo>
                  <a:cubicBezTo>
                    <a:pt x="721" y="6"/>
                    <a:pt x="721" y="6"/>
                    <a:pt x="721" y="6"/>
                  </a:cubicBezTo>
                  <a:cubicBezTo>
                    <a:pt x="733" y="6"/>
                    <a:pt x="742" y="15"/>
                    <a:pt x="742" y="27"/>
                  </a:cubicBezTo>
                  <a:cubicBezTo>
                    <a:pt x="742" y="38"/>
                    <a:pt x="733" y="48"/>
                    <a:pt x="721" y="48"/>
                  </a:cubicBezTo>
                  <a:close/>
                  <a:moveTo>
                    <a:pt x="441" y="45"/>
                  </a:moveTo>
                  <a:cubicBezTo>
                    <a:pt x="441" y="45"/>
                    <a:pt x="441" y="45"/>
                    <a:pt x="441" y="45"/>
                  </a:cubicBezTo>
                  <a:cubicBezTo>
                    <a:pt x="301" y="44"/>
                    <a:pt x="301" y="44"/>
                    <a:pt x="301" y="44"/>
                  </a:cubicBezTo>
                  <a:cubicBezTo>
                    <a:pt x="289" y="44"/>
                    <a:pt x="280" y="34"/>
                    <a:pt x="280" y="23"/>
                  </a:cubicBezTo>
                  <a:cubicBezTo>
                    <a:pt x="280" y="11"/>
                    <a:pt x="289" y="2"/>
                    <a:pt x="301" y="2"/>
                  </a:cubicBezTo>
                  <a:cubicBezTo>
                    <a:pt x="441" y="3"/>
                    <a:pt x="441" y="3"/>
                    <a:pt x="441" y="3"/>
                  </a:cubicBezTo>
                  <a:cubicBezTo>
                    <a:pt x="453" y="3"/>
                    <a:pt x="462" y="13"/>
                    <a:pt x="462" y="24"/>
                  </a:cubicBezTo>
                  <a:cubicBezTo>
                    <a:pt x="462" y="36"/>
                    <a:pt x="452" y="45"/>
                    <a:pt x="441" y="45"/>
                  </a:cubicBezTo>
                  <a:close/>
                  <a:moveTo>
                    <a:pt x="161" y="43"/>
                  </a:moveTo>
                  <a:cubicBezTo>
                    <a:pt x="161" y="43"/>
                    <a:pt x="161" y="43"/>
                    <a:pt x="16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61" y="1"/>
                    <a:pt x="161" y="1"/>
                    <a:pt x="161" y="1"/>
                  </a:cubicBezTo>
                  <a:cubicBezTo>
                    <a:pt x="173" y="1"/>
                    <a:pt x="182" y="10"/>
                    <a:pt x="182" y="22"/>
                  </a:cubicBezTo>
                  <a:cubicBezTo>
                    <a:pt x="182" y="34"/>
                    <a:pt x="172" y="43"/>
                    <a:pt x="161" y="43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3"/>
            <p:cNvSpPr/>
            <p:nvPr/>
          </p:nvSpPr>
          <p:spPr bwMode="auto">
            <a:xfrm>
              <a:off x="4965700" y="3870325"/>
              <a:ext cx="96838" cy="42863"/>
            </a:xfrm>
            <a:custGeom>
              <a:avLst/>
              <a:gdLst>
                <a:gd name="T0" fmla="*/ 93 w 115"/>
                <a:gd name="T1" fmla="*/ 51 h 51"/>
                <a:gd name="T2" fmla="*/ 90 w 115"/>
                <a:gd name="T3" fmla="*/ 51 h 51"/>
                <a:gd name="T4" fmla="*/ 20 w 115"/>
                <a:gd name="T5" fmla="*/ 43 h 51"/>
                <a:gd name="T6" fmla="*/ 1 w 115"/>
                <a:gd name="T7" fmla="*/ 19 h 51"/>
                <a:gd name="T8" fmla="*/ 25 w 115"/>
                <a:gd name="T9" fmla="*/ 1 h 51"/>
                <a:gd name="T10" fmla="*/ 95 w 115"/>
                <a:gd name="T11" fmla="*/ 9 h 51"/>
                <a:gd name="T12" fmla="*/ 114 w 115"/>
                <a:gd name="T13" fmla="*/ 33 h 51"/>
                <a:gd name="T14" fmla="*/ 93 w 115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51">
                  <a:moveTo>
                    <a:pt x="93" y="51"/>
                  </a:moveTo>
                  <a:cubicBezTo>
                    <a:pt x="92" y="51"/>
                    <a:pt x="91" y="51"/>
                    <a:pt x="90" y="51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8" y="41"/>
                    <a:pt x="0" y="31"/>
                    <a:pt x="1" y="19"/>
                  </a:cubicBezTo>
                  <a:cubicBezTo>
                    <a:pt x="3" y="8"/>
                    <a:pt x="13" y="0"/>
                    <a:pt x="25" y="1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107" y="11"/>
                    <a:pt x="115" y="21"/>
                    <a:pt x="114" y="33"/>
                  </a:cubicBezTo>
                  <a:cubicBezTo>
                    <a:pt x="112" y="43"/>
                    <a:pt x="103" y="51"/>
                    <a:pt x="93" y="51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4"/>
            <p:cNvSpPr/>
            <p:nvPr/>
          </p:nvSpPr>
          <p:spPr bwMode="auto">
            <a:xfrm>
              <a:off x="5762625" y="2265362"/>
              <a:ext cx="76200" cy="84138"/>
            </a:xfrm>
            <a:custGeom>
              <a:avLst/>
              <a:gdLst>
                <a:gd name="T0" fmla="*/ 66 w 90"/>
                <a:gd name="T1" fmla="*/ 101 h 101"/>
                <a:gd name="T2" fmla="*/ 50 w 90"/>
                <a:gd name="T3" fmla="*/ 93 h 101"/>
                <a:gd name="T4" fmla="*/ 7 w 90"/>
                <a:gd name="T5" fmla="*/ 36 h 101"/>
                <a:gd name="T6" fmla="*/ 11 w 90"/>
                <a:gd name="T7" fmla="*/ 7 h 101"/>
                <a:gd name="T8" fmla="*/ 40 w 90"/>
                <a:gd name="T9" fmla="*/ 11 h 101"/>
                <a:gd name="T10" fmla="*/ 83 w 90"/>
                <a:gd name="T11" fmla="*/ 68 h 101"/>
                <a:gd name="T12" fmla="*/ 79 w 90"/>
                <a:gd name="T13" fmla="*/ 97 h 101"/>
                <a:gd name="T14" fmla="*/ 66 w 90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101">
                  <a:moveTo>
                    <a:pt x="66" y="101"/>
                  </a:moveTo>
                  <a:cubicBezTo>
                    <a:pt x="60" y="101"/>
                    <a:pt x="54" y="99"/>
                    <a:pt x="50" y="9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0" y="27"/>
                    <a:pt x="2" y="14"/>
                    <a:pt x="11" y="7"/>
                  </a:cubicBezTo>
                  <a:cubicBezTo>
                    <a:pt x="20" y="0"/>
                    <a:pt x="33" y="2"/>
                    <a:pt x="40" y="11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90" y="77"/>
                    <a:pt x="88" y="90"/>
                    <a:pt x="79" y="97"/>
                  </a:cubicBezTo>
                  <a:cubicBezTo>
                    <a:pt x="75" y="100"/>
                    <a:pt x="71" y="101"/>
                    <a:pt x="66" y="101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5"/>
            <p:cNvSpPr>
              <a:spLocks noEditPoints="1"/>
            </p:cNvSpPr>
            <p:nvPr/>
          </p:nvSpPr>
          <p:spPr bwMode="auto">
            <a:xfrm>
              <a:off x="5867400" y="2401887"/>
              <a:ext cx="1020763" cy="1428750"/>
            </a:xfrm>
            <a:custGeom>
              <a:avLst/>
              <a:gdLst>
                <a:gd name="T0" fmla="*/ 1174 w 1215"/>
                <a:gd name="T1" fmla="*/ 1691 h 1699"/>
                <a:gd name="T2" fmla="*/ 1101 w 1215"/>
                <a:gd name="T3" fmla="*/ 1551 h 1699"/>
                <a:gd name="T4" fmla="*/ 1208 w 1215"/>
                <a:gd name="T5" fmla="*/ 1666 h 1699"/>
                <a:gd name="T6" fmla="*/ 1191 w 1215"/>
                <a:gd name="T7" fmla="*/ 1699 h 1699"/>
                <a:gd name="T8" fmla="*/ 1019 w 1215"/>
                <a:gd name="T9" fmla="*/ 1470 h 1699"/>
                <a:gd name="T10" fmla="*/ 946 w 1215"/>
                <a:gd name="T11" fmla="*/ 1331 h 1699"/>
                <a:gd name="T12" fmla="*/ 1053 w 1215"/>
                <a:gd name="T13" fmla="*/ 1446 h 1699"/>
                <a:gd name="T14" fmla="*/ 1036 w 1215"/>
                <a:gd name="T15" fmla="*/ 1479 h 1699"/>
                <a:gd name="T16" fmla="*/ 863 w 1215"/>
                <a:gd name="T17" fmla="*/ 1249 h 1699"/>
                <a:gd name="T18" fmla="*/ 790 w 1215"/>
                <a:gd name="T19" fmla="*/ 1110 h 1699"/>
                <a:gd name="T20" fmla="*/ 897 w 1215"/>
                <a:gd name="T21" fmla="*/ 1225 h 1699"/>
                <a:gd name="T22" fmla="*/ 880 w 1215"/>
                <a:gd name="T23" fmla="*/ 1258 h 1699"/>
                <a:gd name="T24" fmla="*/ 707 w 1215"/>
                <a:gd name="T25" fmla="*/ 1029 h 1699"/>
                <a:gd name="T26" fmla="*/ 634 w 1215"/>
                <a:gd name="T27" fmla="*/ 889 h 1699"/>
                <a:gd name="T28" fmla="*/ 741 w 1215"/>
                <a:gd name="T29" fmla="*/ 1005 h 1699"/>
                <a:gd name="T30" fmla="*/ 724 w 1215"/>
                <a:gd name="T31" fmla="*/ 1038 h 1699"/>
                <a:gd name="T32" fmla="*/ 551 w 1215"/>
                <a:gd name="T33" fmla="*/ 808 h 1699"/>
                <a:gd name="T34" fmla="*/ 479 w 1215"/>
                <a:gd name="T35" fmla="*/ 669 h 1699"/>
                <a:gd name="T36" fmla="*/ 586 w 1215"/>
                <a:gd name="T37" fmla="*/ 784 h 1699"/>
                <a:gd name="T38" fmla="*/ 569 w 1215"/>
                <a:gd name="T39" fmla="*/ 817 h 1699"/>
                <a:gd name="T40" fmla="*/ 396 w 1215"/>
                <a:gd name="T41" fmla="*/ 588 h 1699"/>
                <a:gd name="T42" fmla="*/ 323 w 1215"/>
                <a:gd name="T43" fmla="*/ 448 h 1699"/>
                <a:gd name="T44" fmla="*/ 430 w 1215"/>
                <a:gd name="T45" fmla="*/ 564 h 1699"/>
                <a:gd name="T46" fmla="*/ 413 w 1215"/>
                <a:gd name="T47" fmla="*/ 597 h 1699"/>
                <a:gd name="T48" fmla="*/ 240 w 1215"/>
                <a:gd name="T49" fmla="*/ 367 h 1699"/>
                <a:gd name="T50" fmla="*/ 167 w 1215"/>
                <a:gd name="T51" fmla="*/ 228 h 1699"/>
                <a:gd name="T52" fmla="*/ 274 w 1215"/>
                <a:gd name="T53" fmla="*/ 343 h 1699"/>
                <a:gd name="T54" fmla="*/ 257 w 1215"/>
                <a:gd name="T55" fmla="*/ 376 h 1699"/>
                <a:gd name="T56" fmla="*/ 84 w 1215"/>
                <a:gd name="T57" fmla="*/ 147 h 1699"/>
                <a:gd name="T58" fmla="*/ 12 w 1215"/>
                <a:gd name="T59" fmla="*/ 7 h 1699"/>
                <a:gd name="T60" fmla="*/ 119 w 1215"/>
                <a:gd name="T61" fmla="*/ 122 h 1699"/>
                <a:gd name="T62" fmla="*/ 102 w 1215"/>
                <a:gd name="T63" fmla="*/ 155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15" h="1699">
                  <a:moveTo>
                    <a:pt x="1191" y="1699"/>
                  </a:moveTo>
                  <a:cubicBezTo>
                    <a:pt x="1185" y="1699"/>
                    <a:pt x="1178" y="1696"/>
                    <a:pt x="1174" y="1691"/>
                  </a:cubicBezTo>
                  <a:cubicBezTo>
                    <a:pt x="1096" y="1580"/>
                    <a:pt x="1096" y="1580"/>
                    <a:pt x="1096" y="1580"/>
                  </a:cubicBezTo>
                  <a:cubicBezTo>
                    <a:pt x="1090" y="1571"/>
                    <a:pt x="1092" y="1558"/>
                    <a:pt x="1101" y="1551"/>
                  </a:cubicBezTo>
                  <a:cubicBezTo>
                    <a:pt x="1111" y="1544"/>
                    <a:pt x="1124" y="1547"/>
                    <a:pt x="1131" y="1556"/>
                  </a:cubicBezTo>
                  <a:cubicBezTo>
                    <a:pt x="1208" y="1666"/>
                    <a:pt x="1208" y="1666"/>
                    <a:pt x="1208" y="1666"/>
                  </a:cubicBezTo>
                  <a:cubicBezTo>
                    <a:pt x="1215" y="1676"/>
                    <a:pt x="1213" y="1689"/>
                    <a:pt x="1203" y="1696"/>
                  </a:cubicBezTo>
                  <a:cubicBezTo>
                    <a:pt x="1200" y="1698"/>
                    <a:pt x="1196" y="1699"/>
                    <a:pt x="1191" y="1699"/>
                  </a:cubicBezTo>
                  <a:close/>
                  <a:moveTo>
                    <a:pt x="1036" y="1479"/>
                  </a:moveTo>
                  <a:cubicBezTo>
                    <a:pt x="1029" y="1479"/>
                    <a:pt x="1023" y="1476"/>
                    <a:pt x="1019" y="1470"/>
                  </a:cubicBezTo>
                  <a:cubicBezTo>
                    <a:pt x="941" y="1360"/>
                    <a:pt x="941" y="1360"/>
                    <a:pt x="941" y="1360"/>
                  </a:cubicBezTo>
                  <a:cubicBezTo>
                    <a:pt x="934" y="1350"/>
                    <a:pt x="936" y="1337"/>
                    <a:pt x="946" y="1331"/>
                  </a:cubicBezTo>
                  <a:cubicBezTo>
                    <a:pt x="955" y="1324"/>
                    <a:pt x="968" y="1326"/>
                    <a:pt x="975" y="1336"/>
                  </a:cubicBezTo>
                  <a:cubicBezTo>
                    <a:pt x="1053" y="1446"/>
                    <a:pt x="1053" y="1446"/>
                    <a:pt x="1053" y="1446"/>
                  </a:cubicBezTo>
                  <a:cubicBezTo>
                    <a:pt x="1059" y="1455"/>
                    <a:pt x="1057" y="1468"/>
                    <a:pt x="1048" y="1475"/>
                  </a:cubicBezTo>
                  <a:cubicBezTo>
                    <a:pt x="1044" y="1478"/>
                    <a:pt x="1040" y="1479"/>
                    <a:pt x="1036" y="1479"/>
                  </a:cubicBezTo>
                  <a:close/>
                  <a:moveTo>
                    <a:pt x="880" y="1258"/>
                  </a:moveTo>
                  <a:cubicBezTo>
                    <a:pt x="873" y="1258"/>
                    <a:pt x="867" y="1255"/>
                    <a:pt x="863" y="1249"/>
                  </a:cubicBezTo>
                  <a:cubicBezTo>
                    <a:pt x="785" y="1139"/>
                    <a:pt x="785" y="1139"/>
                    <a:pt x="785" y="1139"/>
                  </a:cubicBezTo>
                  <a:cubicBezTo>
                    <a:pt x="778" y="1130"/>
                    <a:pt x="781" y="1117"/>
                    <a:pt x="790" y="1110"/>
                  </a:cubicBezTo>
                  <a:cubicBezTo>
                    <a:pt x="799" y="1103"/>
                    <a:pt x="813" y="1106"/>
                    <a:pt x="819" y="1115"/>
                  </a:cubicBezTo>
                  <a:cubicBezTo>
                    <a:pt x="897" y="1225"/>
                    <a:pt x="897" y="1225"/>
                    <a:pt x="897" y="1225"/>
                  </a:cubicBezTo>
                  <a:cubicBezTo>
                    <a:pt x="904" y="1235"/>
                    <a:pt x="901" y="1248"/>
                    <a:pt x="892" y="1254"/>
                  </a:cubicBezTo>
                  <a:cubicBezTo>
                    <a:pt x="888" y="1257"/>
                    <a:pt x="884" y="1258"/>
                    <a:pt x="880" y="1258"/>
                  </a:cubicBezTo>
                  <a:close/>
                  <a:moveTo>
                    <a:pt x="724" y="1038"/>
                  </a:moveTo>
                  <a:cubicBezTo>
                    <a:pt x="718" y="1038"/>
                    <a:pt x="711" y="1035"/>
                    <a:pt x="707" y="1029"/>
                  </a:cubicBezTo>
                  <a:cubicBezTo>
                    <a:pt x="629" y="919"/>
                    <a:pt x="629" y="919"/>
                    <a:pt x="629" y="919"/>
                  </a:cubicBezTo>
                  <a:cubicBezTo>
                    <a:pt x="623" y="909"/>
                    <a:pt x="625" y="896"/>
                    <a:pt x="634" y="889"/>
                  </a:cubicBezTo>
                  <a:cubicBezTo>
                    <a:pt x="644" y="883"/>
                    <a:pt x="657" y="885"/>
                    <a:pt x="664" y="894"/>
                  </a:cubicBezTo>
                  <a:cubicBezTo>
                    <a:pt x="741" y="1005"/>
                    <a:pt x="741" y="1005"/>
                    <a:pt x="741" y="1005"/>
                  </a:cubicBezTo>
                  <a:cubicBezTo>
                    <a:pt x="748" y="1014"/>
                    <a:pt x="746" y="1027"/>
                    <a:pt x="736" y="1034"/>
                  </a:cubicBezTo>
                  <a:cubicBezTo>
                    <a:pt x="733" y="1036"/>
                    <a:pt x="728" y="1038"/>
                    <a:pt x="724" y="1038"/>
                  </a:cubicBezTo>
                  <a:close/>
                  <a:moveTo>
                    <a:pt x="569" y="817"/>
                  </a:moveTo>
                  <a:cubicBezTo>
                    <a:pt x="562" y="817"/>
                    <a:pt x="556" y="814"/>
                    <a:pt x="551" y="808"/>
                  </a:cubicBezTo>
                  <a:cubicBezTo>
                    <a:pt x="474" y="698"/>
                    <a:pt x="474" y="698"/>
                    <a:pt x="474" y="698"/>
                  </a:cubicBezTo>
                  <a:cubicBezTo>
                    <a:pt x="467" y="689"/>
                    <a:pt x="469" y="675"/>
                    <a:pt x="479" y="669"/>
                  </a:cubicBezTo>
                  <a:cubicBezTo>
                    <a:pt x="488" y="662"/>
                    <a:pt x="501" y="664"/>
                    <a:pt x="508" y="674"/>
                  </a:cubicBezTo>
                  <a:cubicBezTo>
                    <a:pt x="586" y="784"/>
                    <a:pt x="586" y="784"/>
                    <a:pt x="586" y="784"/>
                  </a:cubicBezTo>
                  <a:cubicBezTo>
                    <a:pt x="592" y="794"/>
                    <a:pt x="590" y="807"/>
                    <a:pt x="581" y="813"/>
                  </a:cubicBezTo>
                  <a:cubicBezTo>
                    <a:pt x="577" y="816"/>
                    <a:pt x="573" y="817"/>
                    <a:pt x="569" y="817"/>
                  </a:cubicBezTo>
                  <a:close/>
                  <a:moveTo>
                    <a:pt x="413" y="597"/>
                  </a:moveTo>
                  <a:cubicBezTo>
                    <a:pt x="406" y="597"/>
                    <a:pt x="400" y="593"/>
                    <a:pt x="396" y="588"/>
                  </a:cubicBezTo>
                  <a:cubicBezTo>
                    <a:pt x="318" y="477"/>
                    <a:pt x="318" y="477"/>
                    <a:pt x="318" y="477"/>
                  </a:cubicBezTo>
                  <a:cubicBezTo>
                    <a:pt x="311" y="468"/>
                    <a:pt x="314" y="455"/>
                    <a:pt x="323" y="448"/>
                  </a:cubicBezTo>
                  <a:cubicBezTo>
                    <a:pt x="332" y="442"/>
                    <a:pt x="345" y="444"/>
                    <a:pt x="352" y="453"/>
                  </a:cubicBezTo>
                  <a:cubicBezTo>
                    <a:pt x="430" y="564"/>
                    <a:pt x="430" y="564"/>
                    <a:pt x="430" y="564"/>
                  </a:cubicBezTo>
                  <a:cubicBezTo>
                    <a:pt x="437" y="573"/>
                    <a:pt x="434" y="586"/>
                    <a:pt x="425" y="593"/>
                  </a:cubicBezTo>
                  <a:cubicBezTo>
                    <a:pt x="421" y="595"/>
                    <a:pt x="417" y="597"/>
                    <a:pt x="413" y="597"/>
                  </a:cubicBezTo>
                  <a:close/>
                  <a:moveTo>
                    <a:pt x="257" y="376"/>
                  </a:moveTo>
                  <a:cubicBezTo>
                    <a:pt x="251" y="376"/>
                    <a:pt x="244" y="373"/>
                    <a:pt x="240" y="367"/>
                  </a:cubicBezTo>
                  <a:cubicBezTo>
                    <a:pt x="162" y="257"/>
                    <a:pt x="162" y="257"/>
                    <a:pt x="162" y="257"/>
                  </a:cubicBezTo>
                  <a:cubicBezTo>
                    <a:pt x="156" y="247"/>
                    <a:pt x="158" y="234"/>
                    <a:pt x="167" y="228"/>
                  </a:cubicBezTo>
                  <a:cubicBezTo>
                    <a:pt x="177" y="221"/>
                    <a:pt x="190" y="223"/>
                    <a:pt x="196" y="233"/>
                  </a:cubicBezTo>
                  <a:cubicBezTo>
                    <a:pt x="274" y="343"/>
                    <a:pt x="274" y="343"/>
                    <a:pt x="274" y="343"/>
                  </a:cubicBezTo>
                  <a:cubicBezTo>
                    <a:pt x="281" y="352"/>
                    <a:pt x="279" y="366"/>
                    <a:pt x="269" y="372"/>
                  </a:cubicBezTo>
                  <a:cubicBezTo>
                    <a:pt x="266" y="375"/>
                    <a:pt x="261" y="376"/>
                    <a:pt x="257" y="376"/>
                  </a:cubicBezTo>
                  <a:close/>
                  <a:moveTo>
                    <a:pt x="102" y="155"/>
                  </a:moveTo>
                  <a:cubicBezTo>
                    <a:pt x="95" y="155"/>
                    <a:pt x="88" y="152"/>
                    <a:pt x="84" y="147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0" y="27"/>
                    <a:pt x="2" y="14"/>
                    <a:pt x="12" y="7"/>
                  </a:cubicBezTo>
                  <a:cubicBezTo>
                    <a:pt x="21" y="0"/>
                    <a:pt x="34" y="3"/>
                    <a:pt x="41" y="12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125" y="132"/>
                    <a:pt x="123" y="145"/>
                    <a:pt x="114" y="152"/>
                  </a:cubicBezTo>
                  <a:cubicBezTo>
                    <a:pt x="110" y="154"/>
                    <a:pt x="106" y="155"/>
                    <a:pt x="102" y="155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6"/>
            <p:cNvSpPr/>
            <p:nvPr/>
          </p:nvSpPr>
          <p:spPr bwMode="auto">
            <a:xfrm>
              <a:off x="6891338" y="3851275"/>
              <a:ext cx="74613" cy="84138"/>
            </a:xfrm>
            <a:custGeom>
              <a:avLst/>
              <a:gdLst>
                <a:gd name="T0" fmla="*/ 67 w 90"/>
                <a:gd name="T1" fmla="*/ 101 h 101"/>
                <a:gd name="T2" fmla="*/ 50 w 90"/>
                <a:gd name="T3" fmla="*/ 93 h 101"/>
                <a:gd name="T4" fmla="*/ 7 w 90"/>
                <a:gd name="T5" fmla="*/ 36 h 101"/>
                <a:gd name="T6" fmla="*/ 11 w 90"/>
                <a:gd name="T7" fmla="*/ 7 h 101"/>
                <a:gd name="T8" fmla="*/ 41 w 90"/>
                <a:gd name="T9" fmla="*/ 11 h 101"/>
                <a:gd name="T10" fmla="*/ 83 w 90"/>
                <a:gd name="T11" fmla="*/ 67 h 101"/>
                <a:gd name="T12" fmla="*/ 79 w 90"/>
                <a:gd name="T13" fmla="*/ 97 h 101"/>
                <a:gd name="T14" fmla="*/ 67 w 90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101">
                  <a:moveTo>
                    <a:pt x="67" y="101"/>
                  </a:moveTo>
                  <a:cubicBezTo>
                    <a:pt x="60" y="101"/>
                    <a:pt x="54" y="98"/>
                    <a:pt x="50" y="9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0" y="27"/>
                    <a:pt x="2" y="14"/>
                    <a:pt x="11" y="7"/>
                  </a:cubicBezTo>
                  <a:cubicBezTo>
                    <a:pt x="21" y="0"/>
                    <a:pt x="34" y="1"/>
                    <a:pt x="41" y="11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90" y="77"/>
                    <a:pt x="89" y="90"/>
                    <a:pt x="79" y="97"/>
                  </a:cubicBezTo>
                  <a:cubicBezTo>
                    <a:pt x="76" y="100"/>
                    <a:pt x="71" y="101"/>
                    <a:pt x="67" y="101"/>
                  </a:cubicBezTo>
                  <a:close/>
                </a:path>
              </a:pathLst>
            </a:custGeom>
            <a:solidFill>
              <a:srgbClr val="A38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67"/>
            <p:cNvSpPr>
              <a:spLocks noEditPoints="1"/>
            </p:cNvSpPr>
            <p:nvPr/>
          </p:nvSpPr>
          <p:spPr bwMode="auto">
            <a:xfrm>
              <a:off x="3897313" y="1016000"/>
              <a:ext cx="3819525" cy="4408488"/>
            </a:xfrm>
            <a:custGeom>
              <a:avLst/>
              <a:gdLst>
                <a:gd name="T0" fmla="*/ 1200 w 2406"/>
                <a:gd name="T1" fmla="*/ 2777 h 2777"/>
                <a:gd name="T2" fmla="*/ 0 w 2406"/>
                <a:gd name="T3" fmla="*/ 2081 h 2777"/>
                <a:gd name="T4" fmla="*/ 0 w 2406"/>
                <a:gd name="T5" fmla="*/ 2073 h 2777"/>
                <a:gd name="T6" fmla="*/ 3 w 2406"/>
                <a:gd name="T7" fmla="*/ 692 h 2777"/>
                <a:gd name="T8" fmla="*/ 1206 w 2406"/>
                <a:gd name="T9" fmla="*/ 0 h 2777"/>
                <a:gd name="T10" fmla="*/ 2406 w 2406"/>
                <a:gd name="T11" fmla="*/ 696 h 2777"/>
                <a:gd name="T12" fmla="*/ 2406 w 2406"/>
                <a:gd name="T13" fmla="*/ 704 h 2777"/>
                <a:gd name="T14" fmla="*/ 2403 w 2406"/>
                <a:gd name="T15" fmla="*/ 2084 h 2777"/>
                <a:gd name="T16" fmla="*/ 1200 w 2406"/>
                <a:gd name="T17" fmla="*/ 2777 h 2777"/>
                <a:gd name="T18" fmla="*/ 29 w 2406"/>
                <a:gd name="T19" fmla="*/ 2064 h 2777"/>
                <a:gd name="T20" fmla="*/ 1200 w 2406"/>
                <a:gd name="T21" fmla="*/ 2744 h 2777"/>
                <a:gd name="T22" fmla="*/ 2374 w 2406"/>
                <a:gd name="T23" fmla="*/ 2068 h 2777"/>
                <a:gd name="T24" fmla="*/ 2377 w 2406"/>
                <a:gd name="T25" fmla="*/ 712 h 2777"/>
                <a:gd name="T26" fmla="*/ 1206 w 2406"/>
                <a:gd name="T27" fmla="*/ 33 h 2777"/>
                <a:gd name="T28" fmla="*/ 31 w 2406"/>
                <a:gd name="T29" fmla="*/ 709 h 2777"/>
                <a:gd name="T30" fmla="*/ 29 w 2406"/>
                <a:gd name="T31" fmla="*/ 2064 h 2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06" h="2777">
                  <a:moveTo>
                    <a:pt x="1200" y="2777"/>
                  </a:moveTo>
                  <a:lnTo>
                    <a:pt x="0" y="2081"/>
                  </a:lnTo>
                  <a:lnTo>
                    <a:pt x="0" y="2073"/>
                  </a:lnTo>
                  <a:lnTo>
                    <a:pt x="3" y="692"/>
                  </a:lnTo>
                  <a:lnTo>
                    <a:pt x="1206" y="0"/>
                  </a:lnTo>
                  <a:lnTo>
                    <a:pt x="2406" y="696"/>
                  </a:lnTo>
                  <a:lnTo>
                    <a:pt x="2406" y="704"/>
                  </a:lnTo>
                  <a:lnTo>
                    <a:pt x="2403" y="2084"/>
                  </a:lnTo>
                  <a:lnTo>
                    <a:pt x="1200" y="2777"/>
                  </a:lnTo>
                  <a:close/>
                  <a:moveTo>
                    <a:pt x="29" y="2064"/>
                  </a:moveTo>
                  <a:lnTo>
                    <a:pt x="1200" y="2744"/>
                  </a:lnTo>
                  <a:lnTo>
                    <a:pt x="2374" y="2068"/>
                  </a:lnTo>
                  <a:lnTo>
                    <a:pt x="2377" y="712"/>
                  </a:lnTo>
                  <a:lnTo>
                    <a:pt x="1206" y="33"/>
                  </a:lnTo>
                  <a:lnTo>
                    <a:pt x="31" y="709"/>
                  </a:lnTo>
                  <a:lnTo>
                    <a:pt x="29" y="2064"/>
                  </a:ln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68"/>
            <p:cNvSpPr>
              <a:spLocks noEditPoints="1"/>
            </p:cNvSpPr>
            <p:nvPr/>
          </p:nvSpPr>
          <p:spPr bwMode="auto">
            <a:xfrm>
              <a:off x="3887788" y="1004887"/>
              <a:ext cx="3832225" cy="3587750"/>
            </a:xfrm>
            <a:custGeom>
              <a:avLst/>
              <a:gdLst>
                <a:gd name="T0" fmla="*/ 1232 w 2414"/>
                <a:gd name="T1" fmla="*/ 2260 h 2260"/>
                <a:gd name="T2" fmla="*/ 1230 w 2414"/>
                <a:gd name="T3" fmla="*/ 2260 h 2260"/>
                <a:gd name="T4" fmla="*/ 0 w 2414"/>
                <a:gd name="T5" fmla="*/ 2091 h 2260"/>
                <a:gd name="T6" fmla="*/ 498 w 2414"/>
                <a:gd name="T7" fmla="*/ 977 h 2260"/>
                <a:gd name="T8" fmla="*/ 499 w 2414"/>
                <a:gd name="T9" fmla="*/ 976 h 2260"/>
                <a:gd name="T10" fmla="*/ 1211 w 2414"/>
                <a:gd name="T11" fmla="*/ 0 h 2260"/>
                <a:gd name="T12" fmla="*/ 2033 w 2414"/>
                <a:gd name="T13" fmla="*/ 982 h 2260"/>
                <a:gd name="T14" fmla="*/ 2033 w 2414"/>
                <a:gd name="T15" fmla="*/ 984 h 2260"/>
                <a:gd name="T16" fmla="*/ 2414 w 2414"/>
                <a:gd name="T17" fmla="*/ 2095 h 2260"/>
                <a:gd name="T18" fmla="*/ 1232 w 2414"/>
                <a:gd name="T19" fmla="*/ 2260 h 2260"/>
                <a:gd name="T20" fmla="*/ 41 w 2414"/>
                <a:gd name="T21" fmla="*/ 2068 h 2260"/>
                <a:gd name="T22" fmla="*/ 1232 w 2414"/>
                <a:gd name="T23" fmla="*/ 2232 h 2260"/>
                <a:gd name="T24" fmla="*/ 2376 w 2414"/>
                <a:gd name="T25" fmla="*/ 2072 h 2260"/>
                <a:gd name="T26" fmla="*/ 2007 w 2414"/>
                <a:gd name="T27" fmla="*/ 996 h 2260"/>
                <a:gd name="T28" fmla="*/ 1213 w 2414"/>
                <a:gd name="T29" fmla="*/ 47 h 2260"/>
                <a:gd name="T30" fmla="*/ 523 w 2414"/>
                <a:gd name="T31" fmla="*/ 992 h 2260"/>
                <a:gd name="T32" fmla="*/ 41 w 2414"/>
                <a:gd name="T33" fmla="*/ 2068 h 2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4" h="2260">
                  <a:moveTo>
                    <a:pt x="1232" y="2260"/>
                  </a:moveTo>
                  <a:lnTo>
                    <a:pt x="1230" y="2260"/>
                  </a:lnTo>
                  <a:lnTo>
                    <a:pt x="0" y="2091"/>
                  </a:lnTo>
                  <a:lnTo>
                    <a:pt x="498" y="977"/>
                  </a:lnTo>
                  <a:lnTo>
                    <a:pt x="499" y="976"/>
                  </a:lnTo>
                  <a:lnTo>
                    <a:pt x="1211" y="0"/>
                  </a:lnTo>
                  <a:lnTo>
                    <a:pt x="2033" y="982"/>
                  </a:lnTo>
                  <a:lnTo>
                    <a:pt x="2033" y="984"/>
                  </a:lnTo>
                  <a:lnTo>
                    <a:pt x="2414" y="2095"/>
                  </a:lnTo>
                  <a:lnTo>
                    <a:pt x="1232" y="2260"/>
                  </a:lnTo>
                  <a:close/>
                  <a:moveTo>
                    <a:pt x="41" y="2068"/>
                  </a:moveTo>
                  <a:lnTo>
                    <a:pt x="1232" y="2232"/>
                  </a:lnTo>
                  <a:lnTo>
                    <a:pt x="2376" y="2072"/>
                  </a:lnTo>
                  <a:lnTo>
                    <a:pt x="2007" y="996"/>
                  </a:lnTo>
                  <a:lnTo>
                    <a:pt x="1213" y="47"/>
                  </a:lnTo>
                  <a:lnTo>
                    <a:pt x="523" y="992"/>
                  </a:lnTo>
                  <a:lnTo>
                    <a:pt x="41" y="2068"/>
                  </a:ln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4697413" y="2116137"/>
              <a:ext cx="3009900" cy="481013"/>
            </a:xfrm>
            <a:custGeom>
              <a:avLst/>
              <a:gdLst>
                <a:gd name="T0" fmla="*/ 1515 w 1896"/>
                <a:gd name="T1" fmla="*/ 303 h 303"/>
                <a:gd name="T2" fmla="*/ 1510 w 1896"/>
                <a:gd name="T3" fmla="*/ 303 h 303"/>
                <a:gd name="T4" fmla="*/ 0 w 1896"/>
                <a:gd name="T5" fmla="*/ 299 h 303"/>
                <a:gd name="T6" fmla="*/ 1 w 1896"/>
                <a:gd name="T7" fmla="*/ 270 h 303"/>
                <a:gd name="T8" fmla="*/ 1505 w 1896"/>
                <a:gd name="T9" fmla="*/ 275 h 303"/>
                <a:gd name="T10" fmla="*/ 1879 w 1896"/>
                <a:gd name="T11" fmla="*/ 0 h 303"/>
                <a:gd name="T12" fmla="*/ 1896 w 1896"/>
                <a:gd name="T13" fmla="*/ 23 h 303"/>
                <a:gd name="T14" fmla="*/ 1515 w 1896"/>
                <a:gd name="T15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6" h="303">
                  <a:moveTo>
                    <a:pt x="1515" y="303"/>
                  </a:moveTo>
                  <a:lnTo>
                    <a:pt x="1510" y="303"/>
                  </a:lnTo>
                  <a:lnTo>
                    <a:pt x="0" y="299"/>
                  </a:lnTo>
                  <a:lnTo>
                    <a:pt x="1" y="270"/>
                  </a:lnTo>
                  <a:lnTo>
                    <a:pt x="1505" y="275"/>
                  </a:lnTo>
                  <a:lnTo>
                    <a:pt x="1879" y="0"/>
                  </a:lnTo>
                  <a:lnTo>
                    <a:pt x="1896" y="23"/>
                  </a:lnTo>
                  <a:lnTo>
                    <a:pt x="1515" y="303"/>
                  </a:ln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70"/>
            <p:cNvSpPr/>
            <p:nvPr/>
          </p:nvSpPr>
          <p:spPr bwMode="auto">
            <a:xfrm>
              <a:off x="3913188" y="2108200"/>
              <a:ext cx="1952625" cy="3290888"/>
            </a:xfrm>
            <a:custGeom>
              <a:avLst/>
              <a:gdLst>
                <a:gd name="T0" fmla="*/ 1204 w 1230"/>
                <a:gd name="T1" fmla="*/ 2073 h 2073"/>
                <a:gd name="T2" fmla="*/ 1176 w 1230"/>
                <a:gd name="T3" fmla="*/ 2071 h 2073"/>
                <a:gd name="T4" fmla="*/ 1201 w 1230"/>
                <a:gd name="T5" fmla="*/ 1555 h 2073"/>
                <a:gd name="T6" fmla="*/ 484 w 1230"/>
                <a:gd name="T7" fmla="*/ 300 h 2073"/>
                <a:gd name="T8" fmla="*/ 0 w 1230"/>
                <a:gd name="T9" fmla="*/ 25 h 2073"/>
                <a:gd name="T10" fmla="*/ 15 w 1230"/>
                <a:gd name="T11" fmla="*/ 0 h 2073"/>
                <a:gd name="T12" fmla="*/ 505 w 1230"/>
                <a:gd name="T13" fmla="*/ 279 h 2073"/>
                <a:gd name="T14" fmla="*/ 507 w 1230"/>
                <a:gd name="T15" fmla="*/ 282 h 2073"/>
                <a:gd name="T16" fmla="*/ 1230 w 1230"/>
                <a:gd name="T17" fmla="*/ 1548 h 2073"/>
                <a:gd name="T18" fmla="*/ 1230 w 1230"/>
                <a:gd name="T19" fmla="*/ 1552 h 2073"/>
                <a:gd name="T20" fmla="*/ 1204 w 1230"/>
                <a:gd name="T21" fmla="*/ 2073 h 2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0" h="2073">
                  <a:moveTo>
                    <a:pt x="1204" y="2073"/>
                  </a:moveTo>
                  <a:lnTo>
                    <a:pt x="1176" y="2071"/>
                  </a:lnTo>
                  <a:lnTo>
                    <a:pt x="1201" y="1555"/>
                  </a:lnTo>
                  <a:lnTo>
                    <a:pt x="484" y="300"/>
                  </a:lnTo>
                  <a:lnTo>
                    <a:pt x="0" y="25"/>
                  </a:lnTo>
                  <a:lnTo>
                    <a:pt x="15" y="0"/>
                  </a:lnTo>
                  <a:lnTo>
                    <a:pt x="505" y="279"/>
                  </a:lnTo>
                  <a:lnTo>
                    <a:pt x="507" y="282"/>
                  </a:lnTo>
                  <a:lnTo>
                    <a:pt x="1230" y="1548"/>
                  </a:lnTo>
                  <a:lnTo>
                    <a:pt x="1230" y="1552"/>
                  </a:lnTo>
                  <a:lnTo>
                    <a:pt x="1204" y="2073"/>
                  </a:ln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5824538" y="2562225"/>
              <a:ext cx="1289050" cy="2020888"/>
            </a:xfrm>
            <a:custGeom>
              <a:avLst/>
              <a:gdLst>
                <a:gd name="T0" fmla="*/ 23 w 812"/>
                <a:gd name="T1" fmla="*/ 1273 h 1273"/>
                <a:gd name="T2" fmla="*/ 0 w 812"/>
                <a:gd name="T3" fmla="*/ 1257 h 1273"/>
                <a:gd name="T4" fmla="*/ 788 w 812"/>
                <a:gd name="T5" fmla="*/ 0 h 1273"/>
                <a:gd name="T6" fmla="*/ 812 w 812"/>
                <a:gd name="T7" fmla="*/ 15 h 1273"/>
                <a:gd name="T8" fmla="*/ 23 w 812"/>
                <a:gd name="T9" fmla="*/ 1273 h 1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1273">
                  <a:moveTo>
                    <a:pt x="23" y="1273"/>
                  </a:moveTo>
                  <a:lnTo>
                    <a:pt x="0" y="1257"/>
                  </a:lnTo>
                  <a:lnTo>
                    <a:pt x="788" y="0"/>
                  </a:lnTo>
                  <a:lnTo>
                    <a:pt x="812" y="15"/>
                  </a:lnTo>
                  <a:lnTo>
                    <a:pt x="23" y="1273"/>
                  </a:ln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5637644" y="5492092"/>
            <a:ext cx="1277914" cy="6894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000" b="1" dirty="0">
                <a:solidFill>
                  <a:schemeClr val="bg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谢谢！</a:t>
            </a:r>
            <a:endParaRPr lang="en-US" altLang="zh-CN" sz="3000" b="1" dirty="0">
              <a:solidFill>
                <a:schemeClr val="bg1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5516691" y="2531055"/>
            <a:ext cx="1079142" cy="1286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60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997931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 tmFilter="0,0; .5, 1; 1, 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100"/>
                            </p:stCondLst>
                            <p:childTnLst>
                              <p:par>
                                <p:cTn id="6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0"/>
                            </p:stCondLst>
                            <p:childTnLst>
                              <p:par>
                                <p:cTn id="6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 animBg="1"/>
      <p:bldP spid="33" grpId="0" animBg="1"/>
      <p:bldP spid="76" grpId="0" animBg="1"/>
      <p:bldP spid="77" grpId="0" animBg="1"/>
      <p:bldP spid="51" grpId="0" animBg="1"/>
      <p:bldP spid="91" grpId="0"/>
      <p:bldP spid="93" grpId="0"/>
      <p:bldP spid="9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AutoShape 1"/>
          <p:cNvSpPr/>
          <p:nvPr/>
        </p:nvSpPr>
        <p:spPr bwMode="auto">
          <a:xfrm>
            <a:off x="1524436" y="1647723"/>
            <a:ext cx="2840942" cy="476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 defTabSz="323850" fontAlgn="base" hangingPunct="0">
              <a:lnSpc>
                <a:spcPct val="120000"/>
              </a:lnSpc>
              <a:spcBef>
                <a:spcPts val="850"/>
              </a:spcBef>
              <a:spcAft>
                <a:spcPct val="0"/>
              </a:spcAft>
              <a:defRPr/>
            </a:pPr>
            <a:r>
              <a:rPr lang="zh-CN" altLang="en-US" sz="6000" dirty="0">
                <a:solidFill>
                  <a:srgbClr val="838383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朵朵是由</a:t>
            </a:r>
            <a:endParaRPr lang="es-ES" sz="6000" dirty="0">
              <a:solidFill>
                <a:srgbClr val="000000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1BA0170-39BC-4E0A-A5B5-F200B634F293}"/>
              </a:ext>
            </a:extLst>
          </p:cNvPr>
          <p:cNvGrpSpPr/>
          <p:nvPr/>
        </p:nvGrpSpPr>
        <p:grpSpPr>
          <a:xfrm>
            <a:off x="9526250" y="3381324"/>
            <a:ext cx="2470944" cy="1488281"/>
            <a:chOff x="8528050" y="2959894"/>
            <a:chExt cx="2470944" cy="1488281"/>
          </a:xfrm>
        </p:grpSpPr>
        <p:sp>
          <p:nvSpPr>
            <p:cNvPr id="65543" name="AutoShape 7"/>
            <p:cNvSpPr/>
            <p:nvPr/>
          </p:nvSpPr>
          <p:spPr bwMode="auto">
            <a:xfrm>
              <a:off x="8933657" y="3337719"/>
              <a:ext cx="889794" cy="88820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22860" tIns="22860" rIns="22860" bIns="22860" anchor="ctr"/>
            <a:lstStyle/>
            <a:p>
              <a:pPr algn="ctr" defTabSz="4572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9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5547" name="AutoShape 11"/>
            <p:cNvSpPr/>
            <p:nvPr/>
          </p:nvSpPr>
          <p:spPr bwMode="auto">
            <a:xfrm>
              <a:off x="8528050" y="2959894"/>
              <a:ext cx="2470944" cy="14882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3833"/>
                  </a:lnTo>
                  <a:lnTo>
                    <a:pt x="2171" y="3833"/>
                  </a:lnTo>
                  <a:lnTo>
                    <a:pt x="2171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22860" tIns="22860" rIns="22860" bIns="22860"/>
            <a:lstStyle/>
            <a:p>
              <a:pPr defTabSz="4572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9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65548" name="AutoShape 12"/>
            <p:cNvSpPr/>
            <p:nvPr/>
          </p:nvSpPr>
          <p:spPr bwMode="auto">
            <a:xfrm>
              <a:off x="9216232" y="3620294"/>
              <a:ext cx="358775" cy="319088"/>
            </a:xfrm>
            <a:custGeom>
              <a:avLst/>
              <a:gdLst>
                <a:gd name="T0" fmla="+- 0 10928 297"/>
                <a:gd name="T1" fmla="*/ T0 w 21263"/>
                <a:gd name="T2" fmla="+- 0 10967 334"/>
                <a:gd name="T3" fmla="*/ 10967 h 21266"/>
                <a:gd name="T4" fmla="+- 0 10928 297"/>
                <a:gd name="T5" fmla="*/ T4 w 21263"/>
                <a:gd name="T6" fmla="+- 0 10967 334"/>
                <a:gd name="T7" fmla="*/ 10967 h 21266"/>
                <a:gd name="T8" fmla="+- 0 10928 297"/>
                <a:gd name="T9" fmla="*/ T8 w 21263"/>
                <a:gd name="T10" fmla="+- 0 10967 334"/>
                <a:gd name="T11" fmla="*/ 10967 h 21266"/>
                <a:gd name="T12" fmla="+- 0 10928 297"/>
                <a:gd name="T13" fmla="*/ T12 w 21263"/>
                <a:gd name="T14" fmla="+- 0 10967 334"/>
                <a:gd name="T15" fmla="*/ 10967 h 2126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63" h="21266">
                  <a:moveTo>
                    <a:pt x="21141" y="2570"/>
                  </a:moveTo>
                  <a:cubicBezTo>
                    <a:pt x="19207" y="573"/>
                    <a:pt x="19207" y="573"/>
                    <a:pt x="19207" y="573"/>
                  </a:cubicBezTo>
                  <a:cubicBezTo>
                    <a:pt x="18885" y="210"/>
                    <a:pt x="18562" y="210"/>
                    <a:pt x="18240" y="573"/>
                  </a:cubicBezTo>
                  <a:cubicBezTo>
                    <a:pt x="18079" y="755"/>
                    <a:pt x="18079" y="936"/>
                    <a:pt x="18079" y="1118"/>
                  </a:cubicBezTo>
                  <a:cubicBezTo>
                    <a:pt x="17917" y="1118"/>
                    <a:pt x="17756" y="1118"/>
                    <a:pt x="17595" y="1299"/>
                  </a:cubicBezTo>
                  <a:cubicBezTo>
                    <a:pt x="17595" y="1299"/>
                    <a:pt x="17595" y="1299"/>
                    <a:pt x="17595" y="1299"/>
                  </a:cubicBezTo>
                  <a:cubicBezTo>
                    <a:pt x="12759" y="6744"/>
                    <a:pt x="12759" y="6744"/>
                    <a:pt x="12759" y="6744"/>
                  </a:cubicBezTo>
                  <a:cubicBezTo>
                    <a:pt x="12759" y="7289"/>
                    <a:pt x="12598" y="7834"/>
                    <a:pt x="12437" y="8197"/>
                  </a:cubicBezTo>
                  <a:cubicBezTo>
                    <a:pt x="12920" y="8741"/>
                    <a:pt x="12920" y="8741"/>
                    <a:pt x="12920" y="8741"/>
                  </a:cubicBezTo>
                  <a:cubicBezTo>
                    <a:pt x="12920" y="8741"/>
                    <a:pt x="12920" y="8741"/>
                    <a:pt x="12920" y="8741"/>
                  </a:cubicBezTo>
                  <a:cubicBezTo>
                    <a:pt x="13082" y="8923"/>
                    <a:pt x="13082" y="8923"/>
                    <a:pt x="13082" y="8923"/>
                  </a:cubicBezTo>
                  <a:cubicBezTo>
                    <a:pt x="11953" y="10012"/>
                    <a:pt x="11953" y="10012"/>
                    <a:pt x="11953" y="10012"/>
                  </a:cubicBezTo>
                  <a:cubicBezTo>
                    <a:pt x="8407" y="6018"/>
                    <a:pt x="8407" y="6018"/>
                    <a:pt x="8407" y="6018"/>
                  </a:cubicBezTo>
                  <a:cubicBezTo>
                    <a:pt x="8729" y="4385"/>
                    <a:pt x="8407" y="2751"/>
                    <a:pt x="7279" y="1481"/>
                  </a:cubicBezTo>
                  <a:cubicBezTo>
                    <a:pt x="6150" y="210"/>
                    <a:pt x="4538" y="-334"/>
                    <a:pt x="3088" y="210"/>
                  </a:cubicBezTo>
                  <a:cubicBezTo>
                    <a:pt x="5505" y="2933"/>
                    <a:pt x="5505" y="2933"/>
                    <a:pt x="5505" y="2933"/>
                  </a:cubicBezTo>
                  <a:cubicBezTo>
                    <a:pt x="4861" y="5474"/>
                    <a:pt x="4861" y="5474"/>
                    <a:pt x="4861" y="5474"/>
                  </a:cubicBezTo>
                  <a:cubicBezTo>
                    <a:pt x="2604" y="6200"/>
                    <a:pt x="2604" y="6200"/>
                    <a:pt x="2604" y="6200"/>
                  </a:cubicBezTo>
                  <a:cubicBezTo>
                    <a:pt x="186" y="3477"/>
                    <a:pt x="186" y="3477"/>
                    <a:pt x="186" y="3477"/>
                  </a:cubicBezTo>
                  <a:cubicBezTo>
                    <a:pt x="-297" y="5111"/>
                    <a:pt x="186" y="6926"/>
                    <a:pt x="1314" y="8197"/>
                  </a:cubicBezTo>
                  <a:cubicBezTo>
                    <a:pt x="2443" y="9467"/>
                    <a:pt x="4055" y="9830"/>
                    <a:pt x="5505" y="9286"/>
                  </a:cubicBezTo>
                  <a:cubicBezTo>
                    <a:pt x="5667" y="9286"/>
                    <a:pt x="5667" y="9286"/>
                    <a:pt x="5667" y="9286"/>
                  </a:cubicBezTo>
                  <a:cubicBezTo>
                    <a:pt x="9052" y="13279"/>
                    <a:pt x="9052" y="13279"/>
                    <a:pt x="9052" y="13279"/>
                  </a:cubicBezTo>
                  <a:cubicBezTo>
                    <a:pt x="5828" y="17091"/>
                    <a:pt x="5828" y="17091"/>
                    <a:pt x="5828" y="17091"/>
                  </a:cubicBezTo>
                  <a:cubicBezTo>
                    <a:pt x="5505" y="16909"/>
                    <a:pt x="5505" y="16909"/>
                    <a:pt x="5505" y="16909"/>
                  </a:cubicBezTo>
                  <a:cubicBezTo>
                    <a:pt x="4700" y="17635"/>
                    <a:pt x="4700" y="17635"/>
                    <a:pt x="4700" y="17635"/>
                  </a:cubicBezTo>
                  <a:cubicBezTo>
                    <a:pt x="3088" y="20539"/>
                    <a:pt x="3088" y="20539"/>
                    <a:pt x="3088" y="20539"/>
                  </a:cubicBezTo>
                  <a:cubicBezTo>
                    <a:pt x="3410" y="20902"/>
                    <a:pt x="3410" y="20902"/>
                    <a:pt x="3410" y="20902"/>
                  </a:cubicBezTo>
                  <a:cubicBezTo>
                    <a:pt x="5989" y="19087"/>
                    <a:pt x="5989" y="19087"/>
                    <a:pt x="5989" y="19087"/>
                  </a:cubicBezTo>
                  <a:cubicBezTo>
                    <a:pt x="6634" y="17998"/>
                    <a:pt x="6634" y="17998"/>
                    <a:pt x="6634" y="17998"/>
                  </a:cubicBezTo>
                  <a:cubicBezTo>
                    <a:pt x="6473" y="17817"/>
                    <a:pt x="6473" y="17817"/>
                    <a:pt x="6473" y="17817"/>
                  </a:cubicBezTo>
                  <a:cubicBezTo>
                    <a:pt x="9858" y="14187"/>
                    <a:pt x="9858" y="14187"/>
                    <a:pt x="9858" y="14187"/>
                  </a:cubicBezTo>
                  <a:cubicBezTo>
                    <a:pt x="15500" y="20539"/>
                    <a:pt x="15500" y="20539"/>
                    <a:pt x="15500" y="20539"/>
                  </a:cubicBezTo>
                  <a:cubicBezTo>
                    <a:pt x="15983" y="20902"/>
                    <a:pt x="16467" y="21265"/>
                    <a:pt x="16950" y="21265"/>
                  </a:cubicBezTo>
                  <a:cubicBezTo>
                    <a:pt x="17434" y="21265"/>
                    <a:pt x="17917" y="20902"/>
                    <a:pt x="18401" y="20539"/>
                  </a:cubicBezTo>
                  <a:cubicBezTo>
                    <a:pt x="19207" y="19632"/>
                    <a:pt x="19207" y="18180"/>
                    <a:pt x="18401" y="17272"/>
                  </a:cubicBezTo>
                  <a:cubicBezTo>
                    <a:pt x="12759" y="10919"/>
                    <a:pt x="12759" y="10919"/>
                    <a:pt x="12759" y="10919"/>
                  </a:cubicBezTo>
                  <a:cubicBezTo>
                    <a:pt x="13726" y="9830"/>
                    <a:pt x="13726" y="9830"/>
                    <a:pt x="13726" y="9830"/>
                  </a:cubicBezTo>
                  <a:cubicBezTo>
                    <a:pt x="14210" y="10375"/>
                    <a:pt x="14210" y="10375"/>
                    <a:pt x="14210" y="10375"/>
                  </a:cubicBezTo>
                  <a:cubicBezTo>
                    <a:pt x="14532" y="10012"/>
                    <a:pt x="15016" y="9830"/>
                    <a:pt x="15500" y="10012"/>
                  </a:cubicBezTo>
                  <a:cubicBezTo>
                    <a:pt x="20335" y="4385"/>
                    <a:pt x="20335" y="4385"/>
                    <a:pt x="20335" y="4385"/>
                  </a:cubicBezTo>
                  <a:cubicBezTo>
                    <a:pt x="20335" y="4385"/>
                    <a:pt x="20335" y="4385"/>
                    <a:pt x="20335" y="4385"/>
                  </a:cubicBezTo>
                  <a:cubicBezTo>
                    <a:pt x="20335" y="4385"/>
                    <a:pt x="20335" y="4385"/>
                    <a:pt x="20335" y="4385"/>
                  </a:cubicBezTo>
                  <a:cubicBezTo>
                    <a:pt x="20497" y="4203"/>
                    <a:pt x="20497" y="4022"/>
                    <a:pt x="20497" y="3840"/>
                  </a:cubicBezTo>
                  <a:cubicBezTo>
                    <a:pt x="20658" y="4022"/>
                    <a:pt x="20980" y="3840"/>
                    <a:pt x="21141" y="3659"/>
                  </a:cubicBezTo>
                  <a:cubicBezTo>
                    <a:pt x="21303" y="3477"/>
                    <a:pt x="21303" y="2933"/>
                    <a:pt x="21141" y="2570"/>
                  </a:cubicBezTo>
                  <a:close/>
                  <a:moveTo>
                    <a:pt x="17111" y="18361"/>
                  </a:moveTo>
                  <a:cubicBezTo>
                    <a:pt x="17595" y="18361"/>
                    <a:pt x="17917" y="18906"/>
                    <a:pt x="17917" y="19269"/>
                  </a:cubicBezTo>
                  <a:cubicBezTo>
                    <a:pt x="17917" y="19813"/>
                    <a:pt x="17595" y="20176"/>
                    <a:pt x="17111" y="20176"/>
                  </a:cubicBezTo>
                  <a:cubicBezTo>
                    <a:pt x="16628" y="20176"/>
                    <a:pt x="16305" y="19813"/>
                    <a:pt x="16305" y="19269"/>
                  </a:cubicBezTo>
                  <a:cubicBezTo>
                    <a:pt x="16305" y="18906"/>
                    <a:pt x="16628" y="18361"/>
                    <a:pt x="17111" y="18361"/>
                  </a:cubicBezTo>
                  <a:close/>
                  <a:moveTo>
                    <a:pt x="14371" y="7108"/>
                  </a:moveTo>
                  <a:cubicBezTo>
                    <a:pt x="14049" y="6744"/>
                    <a:pt x="14049" y="6744"/>
                    <a:pt x="14049" y="6744"/>
                  </a:cubicBezTo>
                  <a:cubicBezTo>
                    <a:pt x="17756" y="2751"/>
                    <a:pt x="17756" y="2751"/>
                    <a:pt x="17756" y="2751"/>
                  </a:cubicBezTo>
                  <a:cubicBezTo>
                    <a:pt x="18079" y="3114"/>
                    <a:pt x="18079" y="3114"/>
                    <a:pt x="18079" y="3114"/>
                  </a:cubicBezTo>
                  <a:lnTo>
                    <a:pt x="14371" y="7108"/>
                  </a:lnTo>
                  <a:close/>
                  <a:moveTo>
                    <a:pt x="15500" y="8378"/>
                  </a:moveTo>
                  <a:cubicBezTo>
                    <a:pt x="15177" y="8197"/>
                    <a:pt x="15177" y="8197"/>
                    <a:pt x="15177" y="8197"/>
                  </a:cubicBezTo>
                  <a:cubicBezTo>
                    <a:pt x="18885" y="4022"/>
                    <a:pt x="18885" y="4022"/>
                    <a:pt x="18885" y="4022"/>
                  </a:cubicBezTo>
                  <a:cubicBezTo>
                    <a:pt x="19207" y="4385"/>
                    <a:pt x="19207" y="4385"/>
                    <a:pt x="19207" y="4385"/>
                  </a:cubicBezTo>
                  <a:lnTo>
                    <a:pt x="15500" y="8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2860" tIns="22860" rIns="22860" bIns="22860"/>
            <a:lstStyle/>
            <a:p>
              <a:pPr defTabSz="4572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9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5549" name="AutoShape 13"/>
          <p:cNvSpPr/>
          <p:nvPr/>
        </p:nvSpPr>
        <p:spPr bwMode="auto">
          <a:xfrm>
            <a:off x="1524436" y="1623486"/>
            <a:ext cx="4088682" cy="549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3850" fontAlgn="base" hangingPunct="0">
              <a:lnSpc>
                <a:spcPct val="120000"/>
              </a:lnSpc>
              <a:spcBef>
                <a:spcPts val="850"/>
              </a:spcBef>
              <a:spcAft>
                <a:spcPct val="0"/>
              </a:spcAft>
              <a:defRPr/>
            </a:pPr>
            <a:r>
              <a:rPr lang="zh-CN" altLang="en-US" sz="6000" dirty="0">
                <a:solidFill>
                  <a:srgbClr val="838383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发展而来的</a:t>
            </a:r>
            <a:endParaRPr lang="es-ES" sz="6000" dirty="0">
              <a:solidFill>
                <a:srgbClr val="000000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5550" name="AutoShape 14"/>
          <p:cNvSpPr/>
          <p:nvPr/>
        </p:nvSpPr>
        <p:spPr bwMode="auto">
          <a:xfrm>
            <a:off x="2144465" y="1633136"/>
            <a:ext cx="2220913" cy="549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3850" fontAlgn="base" hangingPunct="0">
              <a:lnSpc>
                <a:spcPct val="120000"/>
              </a:lnSpc>
              <a:spcBef>
                <a:spcPts val="850"/>
              </a:spcBef>
              <a:spcAft>
                <a:spcPct val="0"/>
              </a:spcAft>
              <a:defRPr/>
            </a:pPr>
            <a:r>
              <a:rPr lang="zh-CN" altLang="en-US" sz="6000" dirty="0">
                <a:solidFill>
                  <a:srgbClr val="838383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聚焦于</a:t>
            </a:r>
            <a:endParaRPr lang="es-ES" sz="6000" dirty="0">
              <a:solidFill>
                <a:srgbClr val="000000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5D59435-170F-4F42-85F5-08BE46D65300}"/>
              </a:ext>
            </a:extLst>
          </p:cNvPr>
          <p:cNvGrpSpPr/>
          <p:nvPr/>
        </p:nvGrpSpPr>
        <p:grpSpPr>
          <a:xfrm>
            <a:off x="697751" y="5215649"/>
            <a:ext cx="2470150" cy="1488281"/>
            <a:chOff x="1146175" y="4629944"/>
            <a:chExt cx="2470150" cy="1488281"/>
          </a:xfrm>
        </p:grpSpPr>
        <p:sp>
          <p:nvSpPr>
            <p:cNvPr id="65540" name="AutoShape 4"/>
            <p:cNvSpPr/>
            <p:nvPr/>
          </p:nvSpPr>
          <p:spPr bwMode="auto">
            <a:xfrm>
              <a:off x="1668463" y="5091907"/>
              <a:ext cx="889794" cy="888206"/>
            </a:xfrm>
            <a:custGeom>
              <a:avLst/>
              <a:gdLst>
                <a:gd name="T0" fmla="*/ 80460727 w 19679"/>
                <a:gd name="T1" fmla="*/ 88004564 h 19679"/>
                <a:gd name="T2" fmla="*/ 80460727 w 19679"/>
                <a:gd name="T3" fmla="*/ 88004564 h 19679"/>
                <a:gd name="T4" fmla="*/ 80460727 w 19679"/>
                <a:gd name="T5" fmla="*/ 88004564 h 19679"/>
                <a:gd name="T6" fmla="*/ 80460727 w 19679"/>
                <a:gd name="T7" fmla="*/ 8800456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22860" tIns="22860" rIns="22860" bIns="2286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9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0615ED4-0507-4CEA-A72B-D9900602D5B2}"/>
                </a:ext>
              </a:extLst>
            </p:cNvPr>
            <p:cNvGrpSpPr/>
            <p:nvPr/>
          </p:nvGrpSpPr>
          <p:grpSpPr>
            <a:xfrm>
              <a:off x="1146175" y="4629944"/>
              <a:ext cx="2470150" cy="1488281"/>
              <a:chOff x="1146175" y="4629944"/>
              <a:chExt cx="2470150" cy="1488281"/>
            </a:xfrm>
          </p:grpSpPr>
          <p:sp>
            <p:nvSpPr>
              <p:cNvPr id="65544" name="AutoShape 8"/>
              <p:cNvSpPr/>
              <p:nvPr/>
            </p:nvSpPr>
            <p:spPr bwMode="auto">
              <a:xfrm>
                <a:off x="1146175" y="4629944"/>
                <a:ext cx="2470150" cy="1488281"/>
              </a:xfrm>
              <a:custGeom>
                <a:avLst/>
                <a:gdLst>
                  <a:gd name="T0" fmla="*/ 564966761 w 21600"/>
                  <a:gd name="T1" fmla="*/ 205090772 h 21600"/>
                  <a:gd name="T2" fmla="*/ 564966761 w 21600"/>
                  <a:gd name="T3" fmla="*/ 205090772 h 21600"/>
                  <a:gd name="T4" fmla="*/ 564966761 w 21600"/>
                  <a:gd name="T5" fmla="*/ 205090772 h 21600"/>
                  <a:gd name="T6" fmla="*/ 564966761 w 21600"/>
                  <a:gd name="T7" fmla="*/ 20509077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3833"/>
                    </a:lnTo>
                    <a:lnTo>
                      <a:pt x="2171" y="3833"/>
                    </a:lnTo>
                    <a:lnTo>
                      <a:pt x="2171" y="21599"/>
                    </a:lnTo>
                    <a:lnTo>
                      <a:pt x="0" y="21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22860" tIns="22860" rIns="22860" bIns="22860"/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9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5553" name="AutoShape 17"/>
              <p:cNvSpPr/>
              <p:nvPr/>
            </p:nvSpPr>
            <p:spPr bwMode="auto">
              <a:xfrm>
                <a:off x="1881188" y="5321300"/>
                <a:ext cx="450850" cy="448469"/>
              </a:xfrm>
              <a:custGeom>
                <a:avLst/>
                <a:gdLst>
                  <a:gd name="T0" fmla="+- 0 11134 669"/>
                  <a:gd name="T1" fmla="*/ T0 w 20931"/>
                  <a:gd name="T2" fmla="+- 0 11113 627"/>
                  <a:gd name="T3" fmla="*/ 11113 h 20973"/>
                  <a:gd name="T4" fmla="+- 0 11134 669"/>
                  <a:gd name="T5" fmla="*/ T4 w 20931"/>
                  <a:gd name="T6" fmla="+- 0 11113 627"/>
                  <a:gd name="T7" fmla="*/ 11113 h 20973"/>
                  <a:gd name="T8" fmla="+- 0 11134 669"/>
                  <a:gd name="T9" fmla="*/ T8 w 20931"/>
                  <a:gd name="T10" fmla="+- 0 11113 627"/>
                  <a:gd name="T11" fmla="*/ 11113 h 20973"/>
                  <a:gd name="T12" fmla="+- 0 11134 669"/>
                  <a:gd name="T13" fmla="*/ T12 w 20931"/>
                  <a:gd name="T14" fmla="+- 0 11113 627"/>
                  <a:gd name="T15" fmla="*/ 11113 h 209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931" h="20973">
                    <a:moveTo>
                      <a:pt x="2007" y="1880"/>
                    </a:moveTo>
                    <a:cubicBezTo>
                      <a:pt x="-669" y="4580"/>
                      <a:pt x="-669" y="8822"/>
                      <a:pt x="2007" y="11330"/>
                    </a:cubicBezTo>
                    <a:cubicBezTo>
                      <a:pt x="3727" y="13258"/>
                      <a:pt x="6403" y="13837"/>
                      <a:pt x="8697" y="13065"/>
                    </a:cubicBezTo>
                    <a:cubicBezTo>
                      <a:pt x="10800" y="15187"/>
                      <a:pt x="10800" y="15187"/>
                      <a:pt x="10800" y="15187"/>
                    </a:cubicBezTo>
                    <a:cubicBezTo>
                      <a:pt x="10800" y="15187"/>
                      <a:pt x="12711" y="13644"/>
                      <a:pt x="13667" y="14608"/>
                    </a:cubicBezTo>
                    <a:cubicBezTo>
                      <a:pt x="14431" y="15380"/>
                      <a:pt x="13858" y="16537"/>
                      <a:pt x="13667" y="17308"/>
                    </a:cubicBezTo>
                    <a:cubicBezTo>
                      <a:pt x="13476" y="17694"/>
                      <a:pt x="13284" y="18465"/>
                      <a:pt x="14431" y="18080"/>
                    </a:cubicBezTo>
                    <a:cubicBezTo>
                      <a:pt x="14814" y="17887"/>
                      <a:pt x="16152" y="17115"/>
                      <a:pt x="16916" y="18080"/>
                    </a:cubicBezTo>
                    <a:cubicBezTo>
                      <a:pt x="17872" y="19044"/>
                      <a:pt x="16916" y="20973"/>
                      <a:pt x="16916" y="20973"/>
                    </a:cubicBezTo>
                    <a:cubicBezTo>
                      <a:pt x="20930" y="20973"/>
                      <a:pt x="20930" y="20973"/>
                      <a:pt x="20930" y="20973"/>
                    </a:cubicBezTo>
                    <a:cubicBezTo>
                      <a:pt x="20930" y="16922"/>
                      <a:pt x="20930" y="16922"/>
                      <a:pt x="20930" y="16922"/>
                    </a:cubicBezTo>
                    <a:cubicBezTo>
                      <a:pt x="12902" y="8822"/>
                      <a:pt x="12902" y="8822"/>
                      <a:pt x="12902" y="8822"/>
                    </a:cubicBezTo>
                    <a:cubicBezTo>
                      <a:pt x="13667" y="6508"/>
                      <a:pt x="13093" y="3808"/>
                      <a:pt x="11373" y="1880"/>
                    </a:cubicBezTo>
                    <a:cubicBezTo>
                      <a:pt x="8697" y="-627"/>
                      <a:pt x="4492" y="-627"/>
                      <a:pt x="2007" y="1880"/>
                    </a:cubicBezTo>
                    <a:close/>
                    <a:moveTo>
                      <a:pt x="2580" y="9594"/>
                    </a:moveTo>
                    <a:cubicBezTo>
                      <a:pt x="1433" y="7665"/>
                      <a:pt x="1624" y="4965"/>
                      <a:pt x="3345" y="3230"/>
                    </a:cubicBezTo>
                    <a:cubicBezTo>
                      <a:pt x="4874" y="1494"/>
                      <a:pt x="7550" y="1301"/>
                      <a:pt x="9461" y="2651"/>
                    </a:cubicBezTo>
                    <a:lnTo>
                      <a:pt x="2580" y="95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2860" tIns="22860" rIns="22860" bIns="22860"/>
              <a:lstStyle/>
              <a:p>
                <a:pPr defTabSz="4572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 sz="9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6D94082-B6B5-4A43-A0D2-757EF699CB20}"/>
              </a:ext>
            </a:extLst>
          </p:cNvPr>
          <p:cNvGrpSpPr/>
          <p:nvPr/>
        </p:nvGrpSpPr>
        <p:grpSpPr>
          <a:xfrm>
            <a:off x="3637756" y="4689550"/>
            <a:ext cx="2470944" cy="1488282"/>
            <a:chOff x="3609182" y="4075113"/>
            <a:chExt cx="2470944" cy="1488282"/>
          </a:xfrm>
        </p:grpSpPr>
        <p:sp>
          <p:nvSpPr>
            <p:cNvPr id="65542" name="AutoShape 6"/>
            <p:cNvSpPr/>
            <p:nvPr/>
          </p:nvSpPr>
          <p:spPr bwMode="auto">
            <a:xfrm>
              <a:off x="4094163" y="4515644"/>
              <a:ext cx="889794" cy="888206"/>
            </a:xfrm>
            <a:custGeom>
              <a:avLst/>
              <a:gdLst>
                <a:gd name="T0" fmla="*/ 80460727 w 19679"/>
                <a:gd name="T1" fmla="*/ 88004564 h 19679"/>
                <a:gd name="T2" fmla="*/ 80460727 w 19679"/>
                <a:gd name="T3" fmla="*/ 88004564 h 19679"/>
                <a:gd name="T4" fmla="*/ 80460727 w 19679"/>
                <a:gd name="T5" fmla="*/ 88004564 h 19679"/>
                <a:gd name="T6" fmla="*/ 80460727 w 19679"/>
                <a:gd name="T7" fmla="*/ 8800456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22860" tIns="22860" rIns="22860" bIns="2286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9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65545" name="AutoShape 9"/>
            <p:cNvSpPr/>
            <p:nvPr/>
          </p:nvSpPr>
          <p:spPr bwMode="auto">
            <a:xfrm>
              <a:off x="3609182" y="4075113"/>
              <a:ext cx="2470944" cy="1488282"/>
            </a:xfrm>
            <a:custGeom>
              <a:avLst/>
              <a:gdLst>
                <a:gd name="T0" fmla="*/ 565329909 w 21600"/>
                <a:gd name="T1" fmla="*/ 205090978 h 21600"/>
                <a:gd name="T2" fmla="*/ 565329909 w 21600"/>
                <a:gd name="T3" fmla="*/ 205090978 h 21600"/>
                <a:gd name="T4" fmla="*/ 565329909 w 21600"/>
                <a:gd name="T5" fmla="*/ 205090978 h 21600"/>
                <a:gd name="T6" fmla="*/ 565329909 w 21600"/>
                <a:gd name="T7" fmla="*/ 20509097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3833"/>
                  </a:lnTo>
                  <a:lnTo>
                    <a:pt x="2171" y="3833"/>
                  </a:lnTo>
                  <a:lnTo>
                    <a:pt x="2171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22860" tIns="22860" rIns="22860" bIns="22860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9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65554" name="Group 18"/>
            <p:cNvGrpSpPr/>
            <p:nvPr/>
          </p:nvGrpSpPr>
          <p:grpSpPr bwMode="auto">
            <a:xfrm>
              <a:off x="4329907" y="4686300"/>
              <a:ext cx="429419" cy="513557"/>
              <a:chOff x="0" y="0"/>
              <a:chExt cx="858445" cy="1026741"/>
            </a:xfrm>
          </p:grpSpPr>
          <p:sp>
            <p:nvSpPr>
              <p:cNvPr id="65555" name="AutoShape 19"/>
              <p:cNvSpPr/>
              <p:nvPr/>
            </p:nvSpPr>
            <p:spPr bwMode="auto">
              <a:xfrm>
                <a:off x="130116" y="130128"/>
                <a:ext cx="598214" cy="55859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751" y="18553"/>
                    </a:moveTo>
                    <a:cubicBezTo>
                      <a:pt x="14751" y="21599"/>
                      <a:pt x="14751" y="21599"/>
                      <a:pt x="14751" y="21599"/>
                    </a:cubicBezTo>
                    <a:cubicBezTo>
                      <a:pt x="18702" y="19938"/>
                      <a:pt x="21599" y="15784"/>
                      <a:pt x="21599" y="11353"/>
                    </a:cubicBezTo>
                    <a:cubicBezTo>
                      <a:pt x="21599" y="4984"/>
                      <a:pt x="16595" y="0"/>
                      <a:pt x="10800" y="0"/>
                    </a:cubicBezTo>
                    <a:cubicBezTo>
                      <a:pt x="4741" y="0"/>
                      <a:pt x="0" y="4984"/>
                      <a:pt x="0" y="11353"/>
                    </a:cubicBezTo>
                    <a:cubicBezTo>
                      <a:pt x="0" y="15784"/>
                      <a:pt x="2634" y="19938"/>
                      <a:pt x="6585" y="21599"/>
                    </a:cubicBezTo>
                    <a:cubicBezTo>
                      <a:pt x="6585" y="18553"/>
                      <a:pt x="6585" y="18553"/>
                      <a:pt x="6585" y="18553"/>
                    </a:cubicBezTo>
                    <a:cubicBezTo>
                      <a:pt x="4214" y="16892"/>
                      <a:pt x="2634" y="14400"/>
                      <a:pt x="2634" y="11353"/>
                    </a:cubicBezTo>
                    <a:cubicBezTo>
                      <a:pt x="2634" y="6369"/>
                      <a:pt x="6321" y="2769"/>
                      <a:pt x="10800" y="2769"/>
                    </a:cubicBezTo>
                    <a:cubicBezTo>
                      <a:pt x="15278" y="2769"/>
                      <a:pt x="18965" y="6369"/>
                      <a:pt x="18965" y="11353"/>
                    </a:cubicBezTo>
                    <a:cubicBezTo>
                      <a:pt x="18965" y="14400"/>
                      <a:pt x="17385" y="17169"/>
                      <a:pt x="14751" y="185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2860" tIns="22860" rIns="22860" bIns="22860"/>
              <a:lstStyle/>
              <a:p>
                <a:pPr defTabSz="4572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 sz="9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5556" name="AutoShape 20"/>
              <p:cNvSpPr/>
              <p:nvPr/>
            </p:nvSpPr>
            <p:spPr bwMode="auto">
              <a:xfrm>
                <a:off x="0" y="0"/>
                <a:ext cx="858445" cy="8283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59" y="0"/>
                      <a:pt x="0" y="4883"/>
                      <a:pt x="0" y="11081"/>
                    </a:cubicBezTo>
                    <a:cubicBezTo>
                      <a:pt x="0" y="15965"/>
                      <a:pt x="3294" y="20285"/>
                      <a:pt x="7871" y="21600"/>
                    </a:cubicBezTo>
                    <a:cubicBezTo>
                      <a:pt x="7871" y="20097"/>
                      <a:pt x="7871" y="20097"/>
                      <a:pt x="7871" y="20097"/>
                    </a:cubicBezTo>
                    <a:cubicBezTo>
                      <a:pt x="4027" y="18782"/>
                      <a:pt x="1464" y="15213"/>
                      <a:pt x="1464" y="11081"/>
                    </a:cubicBezTo>
                    <a:cubicBezTo>
                      <a:pt x="1464" y="5634"/>
                      <a:pt x="5674" y="1502"/>
                      <a:pt x="10800" y="1502"/>
                    </a:cubicBezTo>
                    <a:cubicBezTo>
                      <a:pt x="15925" y="1502"/>
                      <a:pt x="20135" y="5634"/>
                      <a:pt x="20135" y="11081"/>
                    </a:cubicBezTo>
                    <a:cubicBezTo>
                      <a:pt x="20135" y="15213"/>
                      <a:pt x="17389" y="18782"/>
                      <a:pt x="13545" y="20097"/>
                    </a:cubicBezTo>
                    <a:cubicBezTo>
                      <a:pt x="13545" y="21600"/>
                      <a:pt x="13545" y="21600"/>
                      <a:pt x="13545" y="21600"/>
                    </a:cubicBezTo>
                    <a:cubicBezTo>
                      <a:pt x="18122" y="20285"/>
                      <a:pt x="21600" y="16153"/>
                      <a:pt x="21600" y="11081"/>
                    </a:cubicBezTo>
                    <a:cubicBezTo>
                      <a:pt x="21600" y="4883"/>
                      <a:pt x="16657" y="0"/>
                      <a:pt x="10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2860" tIns="22860" rIns="22860" bIns="22860"/>
              <a:lstStyle/>
              <a:p>
                <a:pPr defTabSz="4572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 sz="9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5557" name="AutoShape 21"/>
              <p:cNvSpPr/>
              <p:nvPr/>
            </p:nvSpPr>
            <p:spPr bwMode="auto">
              <a:xfrm>
                <a:off x="307834" y="338016"/>
                <a:ext cx="261817" cy="6887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99" y="18450"/>
                    </a:moveTo>
                    <a:cubicBezTo>
                      <a:pt x="14399" y="17775"/>
                      <a:pt x="14399" y="4949"/>
                      <a:pt x="14399" y="4724"/>
                    </a:cubicBezTo>
                    <a:cubicBezTo>
                      <a:pt x="16199" y="4274"/>
                      <a:pt x="17399" y="3599"/>
                      <a:pt x="17399" y="2699"/>
                    </a:cubicBezTo>
                    <a:cubicBezTo>
                      <a:pt x="17399" y="1124"/>
                      <a:pt x="13799" y="0"/>
                      <a:pt x="10200" y="0"/>
                    </a:cubicBezTo>
                    <a:cubicBezTo>
                      <a:pt x="5999" y="0"/>
                      <a:pt x="2999" y="1124"/>
                      <a:pt x="2999" y="2699"/>
                    </a:cubicBezTo>
                    <a:cubicBezTo>
                      <a:pt x="2999" y="3599"/>
                      <a:pt x="4199" y="4274"/>
                      <a:pt x="5999" y="4724"/>
                    </a:cubicBezTo>
                    <a:cubicBezTo>
                      <a:pt x="5999" y="4724"/>
                      <a:pt x="5999" y="4724"/>
                      <a:pt x="5999" y="4724"/>
                    </a:cubicBezTo>
                    <a:cubicBezTo>
                      <a:pt x="5999" y="4724"/>
                      <a:pt x="5999" y="17549"/>
                      <a:pt x="5999" y="18450"/>
                    </a:cubicBezTo>
                    <a:cubicBezTo>
                      <a:pt x="5999" y="20699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21600"/>
                      <a:pt x="14399" y="20699"/>
                      <a:pt x="14399" y="184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2860" tIns="22860" rIns="22860" bIns="22860"/>
              <a:lstStyle/>
              <a:p>
                <a:pPr defTabSz="4572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 sz="9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6CE60E8-2BB9-452B-A809-10A17972497D}"/>
              </a:ext>
            </a:extLst>
          </p:cNvPr>
          <p:cNvGrpSpPr/>
          <p:nvPr/>
        </p:nvGrpSpPr>
        <p:grpSpPr>
          <a:xfrm>
            <a:off x="6590962" y="3959601"/>
            <a:ext cx="2470944" cy="1488282"/>
            <a:chOff x="6072188" y="3514725"/>
            <a:chExt cx="2470944" cy="1488282"/>
          </a:xfrm>
        </p:grpSpPr>
        <p:sp>
          <p:nvSpPr>
            <p:cNvPr id="65541" name="AutoShape 5"/>
            <p:cNvSpPr/>
            <p:nvPr/>
          </p:nvSpPr>
          <p:spPr bwMode="auto">
            <a:xfrm>
              <a:off x="6536532" y="3925888"/>
              <a:ext cx="889794" cy="88820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lIns="22860" tIns="22860" rIns="22860" bIns="22860" anchor="ctr"/>
            <a:lstStyle/>
            <a:p>
              <a:pPr algn="ctr" defTabSz="4572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9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5546" name="AutoShape 10"/>
            <p:cNvSpPr/>
            <p:nvPr/>
          </p:nvSpPr>
          <p:spPr bwMode="auto">
            <a:xfrm>
              <a:off x="6072188" y="3514725"/>
              <a:ext cx="2470944" cy="14882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3833"/>
                  </a:lnTo>
                  <a:lnTo>
                    <a:pt x="2171" y="3833"/>
                  </a:lnTo>
                  <a:lnTo>
                    <a:pt x="2171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lIns="22860" tIns="22860" rIns="22860" bIns="22860"/>
            <a:lstStyle/>
            <a:p>
              <a:pPr defTabSz="4572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9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65558" name="Group 22"/>
            <p:cNvGrpSpPr/>
            <p:nvPr/>
          </p:nvGrpSpPr>
          <p:grpSpPr bwMode="auto">
            <a:xfrm>
              <a:off x="6756400" y="4092575"/>
              <a:ext cx="393700" cy="456407"/>
              <a:chOff x="0" y="0"/>
              <a:chExt cx="788080" cy="914221"/>
            </a:xfrm>
          </p:grpSpPr>
          <p:sp>
            <p:nvSpPr>
              <p:cNvPr id="65559" name="AutoShape 23"/>
              <p:cNvSpPr/>
              <p:nvPr/>
            </p:nvSpPr>
            <p:spPr bwMode="auto">
              <a:xfrm>
                <a:off x="440118" y="179665"/>
                <a:ext cx="133465" cy="7345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2860" tIns="22860" rIns="22860" bIns="22860"/>
              <a:lstStyle/>
              <a:p>
                <a:pPr defTabSz="4572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 sz="9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5560" name="AutoShape 24"/>
              <p:cNvSpPr/>
              <p:nvPr/>
            </p:nvSpPr>
            <p:spPr bwMode="auto">
              <a:xfrm>
                <a:off x="225620" y="329120"/>
                <a:ext cx="131877" cy="5851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2860" tIns="22860" rIns="22860" bIns="22860"/>
              <a:lstStyle/>
              <a:p>
                <a:pPr defTabSz="4572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 sz="9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5561" name="AutoShape 25"/>
              <p:cNvSpPr/>
              <p:nvPr/>
            </p:nvSpPr>
            <p:spPr bwMode="auto">
              <a:xfrm>
                <a:off x="0" y="442006"/>
                <a:ext cx="138232" cy="4722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2860" tIns="22860" rIns="22860" bIns="22860"/>
              <a:lstStyle/>
              <a:p>
                <a:pPr defTabSz="4572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 sz="9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5562" name="AutoShape 26"/>
              <p:cNvSpPr/>
              <p:nvPr/>
            </p:nvSpPr>
            <p:spPr bwMode="auto">
              <a:xfrm>
                <a:off x="654615" y="0"/>
                <a:ext cx="133465" cy="91422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2860" tIns="22860" rIns="22860" bIns="22860"/>
              <a:lstStyle/>
              <a:p>
                <a:pPr defTabSz="4572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 sz="9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32" name="矩形 31"/>
          <p:cNvSpPr/>
          <p:nvPr userDrawn="1"/>
        </p:nvSpPr>
        <p:spPr>
          <a:xfrm>
            <a:off x="1146175" y="-26372"/>
            <a:ext cx="33467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zh-CN" altLang="en-US" sz="3000" b="1" dirty="0">
                <a:solidFill>
                  <a:srgbClr val="3B476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朵朵是什么</a:t>
            </a:r>
            <a:endParaRPr lang="en-US" altLang="zh-CN" sz="3000" b="1" dirty="0">
              <a:solidFill>
                <a:srgbClr val="3B4761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1" name="AutoShape 14">
            <a:extLst>
              <a:ext uri="{FF2B5EF4-FFF2-40B4-BE49-F238E27FC236}">
                <a16:creationId xmlns:a16="http://schemas.microsoft.com/office/drawing/2014/main" id="{F231B456-1A9B-49BB-ADE4-3B29C9AFDFF9}"/>
              </a:ext>
            </a:extLst>
          </p:cNvPr>
          <p:cNvSpPr/>
          <p:nvPr/>
        </p:nvSpPr>
        <p:spPr bwMode="auto">
          <a:xfrm>
            <a:off x="462418" y="1489604"/>
            <a:ext cx="7139781" cy="549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3850" fontAlgn="base" hangingPunct="0">
              <a:lnSpc>
                <a:spcPct val="120000"/>
              </a:lnSpc>
              <a:spcBef>
                <a:spcPts val="850"/>
              </a:spcBef>
              <a:spcAft>
                <a:spcPct val="0"/>
              </a:spcAft>
              <a:defRPr/>
            </a:pPr>
            <a:r>
              <a:rPr lang="zh-CN" altLang="en-US" sz="6000" dirty="0">
                <a:solidFill>
                  <a:srgbClr val="838383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每个在校大学生必备的</a:t>
            </a:r>
            <a:endParaRPr lang="es-ES" sz="6000" dirty="0">
              <a:solidFill>
                <a:srgbClr val="000000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5563" name="AutoShape 27"/>
          <p:cNvSpPr/>
          <p:nvPr/>
        </p:nvSpPr>
        <p:spPr bwMode="auto">
          <a:xfrm>
            <a:off x="4603145" y="2222409"/>
            <a:ext cx="4409029" cy="40970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3850" fontAlgn="base" hangingPunct="0">
              <a:spcBef>
                <a:spcPts val="850"/>
              </a:spcBef>
              <a:spcAft>
                <a:spcPct val="0"/>
              </a:spcAft>
              <a:defRPr/>
            </a:pPr>
            <a:r>
              <a:rPr lang="zh-CN" altLang="en-US" sz="6000" dirty="0">
                <a:solidFill>
                  <a:srgbClr val="3B47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个人微信号</a:t>
            </a:r>
            <a:endParaRPr lang="es-ES" altLang="zh-CN" sz="6000" dirty="0">
              <a:solidFill>
                <a:srgbClr val="3B47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5564" name="AutoShape 28"/>
          <p:cNvSpPr/>
          <p:nvPr/>
        </p:nvSpPr>
        <p:spPr bwMode="auto">
          <a:xfrm>
            <a:off x="4301004" y="2376754"/>
            <a:ext cx="6305530" cy="7400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3850" fontAlgn="base" hangingPunct="0">
              <a:spcBef>
                <a:spcPts val="850"/>
              </a:spcBef>
              <a:spcAft>
                <a:spcPct val="0"/>
              </a:spcAft>
              <a:defRPr/>
            </a:pPr>
            <a:r>
              <a:rPr lang="zh-CN" altLang="en-US" sz="6000" dirty="0">
                <a:solidFill>
                  <a:srgbClr val="3B47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校内信息互助平台</a:t>
            </a:r>
            <a:endParaRPr lang="es-ES" altLang="zh-CN" sz="6000" dirty="0">
              <a:solidFill>
                <a:srgbClr val="3B47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0" name="AutoShape 28">
            <a:extLst>
              <a:ext uri="{FF2B5EF4-FFF2-40B4-BE49-F238E27FC236}">
                <a16:creationId xmlns:a16="http://schemas.microsoft.com/office/drawing/2014/main" id="{6B4658B7-4E20-4F70-88A6-DDBE9BB60040}"/>
              </a:ext>
            </a:extLst>
          </p:cNvPr>
          <p:cNvSpPr/>
          <p:nvPr/>
        </p:nvSpPr>
        <p:spPr bwMode="auto">
          <a:xfrm>
            <a:off x="4226292" y="2505735"/>
            <a:ext cx="6619081" cy="7400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/>
            <a:r>
              <a:rPr lang="zh-CN" altLang="en-US" sz="6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每个学校的本地用户</a:t>
            </a:r>
          </a:p>
        </p:txBody>
      </p:sp>
      <p:sp>
        <p:nvSpPr>
          <p:cNvPr id="42" name="AutoShape 28">
            <a:extLst>
              <a:ext uri="{FF2B5EF4-FFF2-40B4-BE49-F238E27FC236}">
                <a16:creationId xmlns:a16="http://schemas.microsoft.com/office/drawing/2014/main" id="{B4E3B051-5991-4BB9-B633-19F40BA79842}"/>
              </a:ext>
            </a:extLst>
          </p:cNvPr>
          <p:cNvSpPr/>
          <p:nvPr/>
        </p:nvSpPr>
        <p:spPr bwMode="auto">
          <a:xfrm>
            <a:off x="612377" y="4162132"/>
            <a:ext cx="6619081" cy="7400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/>
            <a:r>
              <a:rPr lang="zh-CN" altLang="en-US" sz="6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生活助手</a:t>
            </a:r>
          </a:p>
        </p:txBody>
      </p:sp>
      <p:sp>
        <p:nvSpPr>
          <p:cNvPr id="43" name="AutoShape 28">
            <a:extLst>
              <a:ext uri="{FF2B5EF4-FFF2-40B4-BE49-F238E27FC236}">
                <a16:creationId xmlns:a16="http://schemas.microsoft.com/office/drawing/2014/main" id="{7522F534-3954-4B7E-B9EE-8911E60A78AC}"/>
              </a:ext>
            </a:extLst>
          </p:cNvPr>
          <p:cNvSpPr/>
          <p:nvPr/>
        </p:nvSpPr>
        <p:spPr bwMode="auto">
          <a:xfrm>
            <a:off x="6657553" y="3054043"/>
            <a:ext cx="2470945" cy="7400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/>
            <a:r>
              <a:rPr lang="zh-CN" altLang="en-US" sz="6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吐槽君</a:t>
            </a:r>
          </a:p>
        </p:txBody>
      </p:sp>
      <p:sp>
        <p:nvSpPr>
          <p:cNvPr id="44" name="AutoShape 28">
            <a:extLst>
              <a:ext uri="{FF2B5EF4-FFF2-40B4-BE49-F238E27FC236}">
                <a16:creationId xmlns:a16="http://schemas.microsoft.com/office/drawing/2014/main" id="{0D55DFA8-F667-4681-9588-5A0E5B6904F2}"/>
              </a:ext>
            </a:extLst>
          </p:cNvPr>
          <p:cNvSpPr/>
          <p:nvPr/>
        </p:nvSpPr>
        <p:spPr bwMode="auto">
          <a:xfrm>
            <a:off x="3444846" y="3702901"/>
            <a:ext cx="3135370" cy="7400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/>
            <a:r>
              <a:rPr lang="zh-CN" altLang="en-US" sz="6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发布平台</a:t>
            </a:r>
          </a:p>
        </p:txBody>
      </p:sp>
      <p:sp>
        <p:nvSpPr>
          <p:cNvPr id="45" name="AutoShape 28">
            <a:extLst>
              <a:ext uri="{FF2B5EF4-FFF2-40B4-BE49-F238E27FC236}">
                <a16:creationId xmlns:a16="http://schemas.microsoft.com/office/drawing/2014/main" id="{1C361B30-DE42-4297-BA5D-B6304C62960C}"/>
              </a:ext>
            </a:extLst>
          </p:cNvPr>
          <p:cNvSpPr/>
          <p:nvPr/>
        </p:nvSpPr>
        <p:spPr bwMode="auto">
          <a:xfrm>
            <a:off x="9549315" y="2452350"/>
            <a:ext cx="6619081" cy="7400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/>
            <a:r>
              <a:rPr lang="zh-CN" altLang="en-US" sz="6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百宝箱</a:t>
            </a:r>
          </a:p>
        </p:txBody>
      </p:sp>
      <p:sp>
        <p:nvSpPr>
          <p:cNvPr id="48" name="AutoShape 14">
            <a:extLst>
              <a:ext uri="{FF2B5EF4-FFF2-40B4-BE49-F238E27FC236}">
                <a16:creationId xmlns:a16="http://schemas.microsoft.com/office/drawing/2014/main" id="{BF4401E8-D048-4731-98DD-792A2B2A4F2C}"/>
              </a:ext>
            </a:extLst>
          </p:cNvPr>
          <p:cNvSpPr/>
          <p:nvPr/>
        </p:nvSpPr>
        <p:spPr bwMode="auto">
          <a:xfrm>
            <a:off x="3430086" y="2757800"/>
            <a:ext cx="2832205" cy="549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3850" fontAlgn="base" hangingPunct="0">
              <a:lnSpc>
                <a:spcPct val="120000"/>
              </a:lnSpc>
              <a:spcBef>
                <a:spcPts val="850"/>
              </a:spcBef>
              <a:spcAft>
                <a:spcPct val="0"/>
              </a:spcAft>
              <a:defRPr/>
            </a:pPr>
            <a:r>
              <a:rPr lang="zh-CN" altLang="en-US" sz="6000" dirty="0">
                <a:solidFill>
                  <a:srgbClr val="838383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校园信息</a:t>
            </a:r>
            <a:endParaRPr lang="es-ES" sz="6000" dirty="0">
              <a:solidFill>
                <a:srgbClr val="000000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9" name="AutoShape 14">
            <a:extLst>
              <a:ext uri="{FF2B5EF4-FFF2-40B4-BE49-F238E27FC236}">
                <a16:creationId xmlns:a16="http://schemas.microsoft.com/office/drawing/2014/main" id="{5E0C6280-48AF-4828-9BB8-6F3638637E50}"/>
              </a:ext>
            </a:extLst>
          </p:cNvPr>
          <p:cNvSpPr/>
          <p:nvPr/>
        </p:nvSpPr>
        <p:spPr bwMode="auto">
          <a:xfrm>
            <a:off x="6293233" y="2118038"/>
            <a:ext cx="3256082" cy="549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3850" fontAlgn="base" hangingPunct="0">
              <a:lnSpc>
                <a:spcPct val="120000"/>
              </a:lnSpc>
              <a:spcBef>
                <a:spcPts val="850"/>
              </a:spcBef>
              <a:spcAft>
                <a:spcPct val="0"/>
              </a:spcAft>
              <a:defRPr/>
            </a:pPr>
            <a:r>
              <a:rPr lang="zh-CN" altLang="en-US" sz="6000" dirty="0">
                <a:solidFill>
                  <a:srgbClr val="838383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匿名树洞</a:t>
            </a:r>
            <a:endParaRPr lang="es-ES" sz="6000" dirty="0">
              <a:solidFill>
                <a:srgbClr val="000000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0" name="AutoShape 14">
            <a:extLst>
              <a:ext uri="{FF2B5EF4-FFF2-40B4-BE49-F238E27FC236}">
                <a16:creationId xmlns:a16="http://schemas.microsoft.com/office/drawing/2014/main" id="{FA3276F7-D890-41D7-BB06-BC53D3211E87}"/>
              </a:ext>
            </a:extLst>
          </p:cNvPr>
          <p:cNvSpPr/>
          <p:nvPr/>
        </p:nvSpPr>
        <p:spPr bwMode="auto">
          <a:xfrm>
            <a:off x="7535832" y="1499355"/>
            <a:ext cx="7139781" cy="549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3850" fontAlgn="base" hangingPunct="0">
              <a:lnSpc>
                <a:spcPct val="120000"/>
              </a:lnSpc>
              <a:spcBef>
                <a:spcPts val="850"/>
              </a:spcBef>
              <a:spcAft>
                <a:spcPct val="0"/>
              </a:spcAft>
              <a:defRPr/>
            </a:pPr>
            <a:r>
              <a:rPr lang="zh-CN" altLang="en-US" sz="6000" dirty="0">
                <a:solidFill>
                  <a:srgbClr val="838383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浙大学子的</a:t>
            </a:r>
            <a:endParaRPr lang="es-ES" sz="6000" dirty="0">
              <a:solidFill>
                <a:srgbClr val="000000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744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5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75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75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25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25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25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75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75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750"/>
                            </p:stCondLst>
                            <p:childTnLst>
                              <p:par>
                                <p:cTn id="9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250"/>
                            </p:stCondLst>
                            <p:childTnLst>
                              <p:par>
                                <p:cTn id="9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7" grpId="0" autoUpdateAnimBg="0"/>
      <p:bldP spid="65537" grpId="1"/>
      <p:bldP spid="65549" grpId="0" autoUpdateAnimBg="0"/>
      <p:bldP spid="65549" grpId="1"/>
      <p:bldP spid="65550" grpId="0" autoUpdateAnimBg="0"/>
      <p:bldP spid="65550" grpId="1"/>
      <p:bldP spid="41" grpId="0" autoUpdateAnimBg="0"/>
      <p:bldP spid="65563" grpId="0" build="allAtOnce"/>
      <p:bldP spid="65564" grpId="0" autoUpdateAnimBg="0"/>
      <p:bldP spid="65564" grpId="1"/>
      <p:bldP spid="40" grpId="0" autoUpdateAnimBg="0"/>
      <p:bldP spid="40" grpId="1"/>
      <p:bldP spid="42" grpId="0" autoUpdateAnimBg="0"/>
      <p:bldP spid="43" grpId="0" autoUpdateAnimBg="0"/>
      <p:bldP spid="44" grpId="0" autoUpdateAnimBg="0"/>
      <p:bldP spid="45" grpId="0" autoUpdateAnimBg="0"/>
      <p:bldP spid="48" grpId="0" autoUpdateAnimBg="0"/>
      <p:bldP spid="48" grpId="1"/>
      <p:bldP spid="49" grpId="0" autoUpdateAnimBg="0"/>
      <p:bldP spid="49" grpId="1"/>
      <p:bldP spid="50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/>
          <p:cNvGrpSpPr/>
          <p:nvPr/>
        </p:nvGrpSpPr>
        <p:grpSpPr>
          <a:xfrm>
            <a:off x="909" y="-1588"/>
            <a:ext cx="6797675" cy="781051"/>
            <a:chOff x="44451" y="-1588"/>
            <a:chExt cx="6797675" cy="781051"/>
          </a:xfrm>
        </p:grpSpPr>
        <p:sp>
          <p:nvSpPr>
            <p:cNvPr id="6" name="Freeform 6"/>
            <p:cNvSpPr/>
            <p:nvPr/>
          </p:nvSpPr>
          <p:spPr bwMode="auto">
            <a:xfrm>
              <a:off x="44451" y="573088"/>
              <a:ext cx="206375" cy="206375"/>
            </a:xfrm>
            <a:custGeom>
              <a:avLst/>
              <a:gdLst>
                <a:gd name="T0" fmla="*/ 130 w 130"/>
                <a:gd name="T1" fmla="*/ 130 h 130"/>
                <a:gd name="T2" fmla="*/ 38 w 130"/>
                <a:gd name="T3" fmla="*/ 38 h 130"/>
                <a:gd name="T4" fmla="*/ 0 w 130"/>
                <a:gd name="T5" fmla="*/ 0 h 130"/>
                <a:gd name="T6" fmla="*/ 0 w 130"/>
                <a:gd name="T7" fmla="*/ 58 h 130"/>
                <a:gd name="T8" fmla="*/ 9 w 130"/>
                <a:gd name="T9" fmla="*/ 67 h 130"/>
                <a:gd name="T10" fmla="*/ 72 w 130"/>
                <a:gd name="T11" fmla="*/ 130 h 130"/>
                <a:gd name="T12" fmla="*/ 130 w 130"/>
                <a:gd name="T1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30">
                  <a:moveTo>
                    <a:pt x="130" y="130"/>
                  </a:moveTo>
                  <a:lnTo>
                    <a:pt x="38" y="38"/>
                  </a:lnTo>
                  <a:lnTo>
                    <a:pt x="0" y="0"/>
                  </a:lnTo>
                  <a:lnTo>
                    <a:pt x="0" y="58"/>
                  </a:lnTo>
                  <a:lnTo>
                    <a:pt x="9" y="67"/>
                  </a:lnTo>
                  <a:lnTo>
                    <a:pt x="72" y="130"/>
                  </a:lnTo>
                  <a:lnTo>
                    <a:pt x="130" y="13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255588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7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44451" y="280988"/>
              <a:ext cx="498475" cy="498475"/>
            </a:xfrm>
            <a:custGeom>
              <a:avLst/>
              <a:gdLst>
                <a:gd name="T0" fmla="*/ 38 w 314"/>
                <a:gd name="T1" fmla="*/ 37 h 314"/>
                <a:gd name="T2" fmla="*/ 0 w 314"/>
                <a:gd name="T3" fmla="*/ 0 h 314"/>
                <a:gd name="T4" fmla="*/ 0 w 314"/>
                <a:gd name="T5" fmla="*/ 58 h 314"/>
                <a:gd name="T6" fmla="*/ 9 w 314"/>
                <a:gd name="T7" fmla="*/ 67 h 314"/>
                <a:gd name="T8" fmla="*/ 128 w 314"/>
                <a:gd name="T9" fmla="*/ 186 h 314"/>
                <a:gd name="T10" fmla="*/ 193 w 314"/>
                <a:gd name="T11" fmla="*/ 251 h 314"/>
                <a:gd name="T12" fmla="*/ 256 w 314"/>
                <a:gd name="T13" fmla="*/ 314 h 314"/>
                <a:gd name="T14" fmla="*/ 314 w 314"/>
                <a:gd name="T15" fmla="*/ 314 h 314"/>
                <a:gd name="T16" fmla="*/ 38 w 314"/>
                <a:gd name="T17" fmla="*/ 3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4">
                  <a:moveTo>
                    <a:pt x="38" y="37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9" y="67"/>
                  </a:lnTo>
                  <a:lnTo>
                    <a:pt x="128" y="186"/>
                  </a:lnTo>
                  <a:lnTo>
                    <a:pt x="193" y="251"/>
                  </a:lnTo>
                  <a:lnTo>
                    <a:pt x="256" y="314"/>
                  </a:lnTo>
                  <a:lnTo>
                    <a:pt x="314" y="314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44451" y="-1588"/>
              <a:ext cx="790575" cy="781050"/>
            </a:xfrm>
            <a:custGeom>
              <a:avLst/>
              <a:gdLst>
                <a:gd name="T0" fmla="*/ 498 w 498"/>
                <a:gd name="T1" fmla="*/ 492 h 492"/>
                <a:gd name="T2" fmla="*/ 406 w 498"/>
                <a:gd name="T3" fmla="*/ 400 h 492"/>
                <a:gd name="T4" fmla="*/ 340 w 498"/>
                <a:gd name="T5" fmla="*/ 335 h 492"/>
                <a:gd name="T6" fmla="*/ 222 w 498"/>
                <a:gd name="T7" fmla="*/ 215 h 492"/>
                <a:gd name="T8" fmla="*/ 157 w 498"/>
                <a:gd name="T9" fmla="*/ 150 h 492"/>
                <a:gd name="T10" fmla="*/ 38 w 498"/>
                <a:gd name="T11" fmla="*/ 31 h 492"/>
                <a:gd name="T12" fmla="*/ 7 w 498"/>
                <a:gd name="T13" fmla="*/ 0 h 492"/>
                <a:gd name="T14" fmla="*/ 0 w 498"/>
                <a:gd name="T15" fmla="*/ 0 h 492"/>
                <a:gd name="T16" fmla="*/ 0 w 498"/>
                <a:gd name="T17" fmla="*/ 51 h 492"/>
                <a:gd name="T18" fmla="*/ 9 w 498"/>
                <a:gd name="T19" fmla="*/ 60 h 492"/>
                <a:gd name="T20" fmla="*/ 312 w 498"/>
                <a:gd name="T21" fmla="*/ 364 h 492"/>
                <a:gd name="T22" fmla="*/ 377 w 498"/>
                <a:gd name="T23" fmla="*/ 429 h 492"/>
                <a:gd name="T24" fmla="*/ 440 w 498"/>
                <a:gd name="T25" fmla="*/ 492 h 492"/>
                <a:gd name="T26" fmla="*/ 498 w 498"/>
                <a:gd name="T27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8" h="492">
                  <a:moveTo>
                    <a:pt x="498" y="492"/>
                  </a:moveTo>
                  <a:lnTo>
                    <a:pt x="406" y="400"/>
                  </a:lnTo>
                  <a:lnTo>
                    <a:pt x="340" y="335"/>
                  </a:lnTo>
                  <a:lnTo>
                    <a:pt x="222" y="215"/>
                  </a:lnTo>
                  <a:lnTo>
                    <a:pt x="157" y="150"/>
                  </a:lnTo>
                  <a:lnTo>
                    <a:pt x="38" y="31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9" y="60"/>
                  </a:lnTo>
                  <a:lnTo>
                    <a:pt x="312" y="364"/>
                  </a:lnTo>
                  <a:lnTo>
                    <a:pt x="377" y="429"/>
                  </a:lnTo>
                  <a:lnTo>
                    <a:pt x="440" y="492"/>
                  </a:lnTo>
                  <a:lnTo>
                    <a:pt x="498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839788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5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547688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1425576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59 w 549"/>
                <a:gd name="T3" fmla="*/ 60 h 492"/>
                <a:gd name="T4" fmla="*/ 178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7 w 549"/>
                <a:gd name="T19" fmla="*/ 150 h 492"/>
                <a:gd name="T20" fmla="*/ 57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59" y="60"/>
                  </a:lnTo>
                  <a:lnTo>
                    <a:pt x="178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11334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1 w 549"/>
                <a:gd name="T5" fmla="*/ 335 h 492"/>
                <a:gd name="T6" fmla="*/ 272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2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1" y="335"/>
                  </a:lnTo>
                  <a:lnTo>
                    <a:pt x="272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2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2009776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17176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2593976" y="-1588"/>
              <a:ext cx="873125" cy="781050"/>
            </a:xfrm>
            <a:custGeom>
              <a:avLst/>
              <a:gdLst>
                <a:gd name="T0" fmla="*/ 0 w 550"/>
                <a:gd name="T1" fmla="*/ 0 h 492"/>
                <a:gd name="T2" fmla="*/ 60 w 550"/>
                <a:gd name="T3" fmla="*/ 60 h 492"/>
                <a:gd name="T4" fmla="*/ 179 w 550"/>
                <a:gd name="T5" fmla="*/ 179 h 492"/>
                <a:gd name="T6" fmla="*/ 245 w 550"/>
                <a:gd name="T7" fmla="*/ 245 h 492"/>
                <a:gd name="T8" fmla="*/ 363 w 550"/>
                <a:gd name="T9" fmla="*/ 364 h 492"/>
                <a:gd name="T10" fmla="*/ 428 w 550"/>
                <a:gd name="T11" fmla="*/ 429 h 492"/>
                <a:gd name="T12" fmla="*/ 491 w 550"/>
                <a:gd name="T13" fmla="*/ 492 h 492"/>
                <a:gd name="T14" fmla="*/ 550 w 550"/>
                <a:gd name="T15" fmla="*/ 492 h 492"/>
                <a:gd name="T16" fmla="*/ 273 w 550"/>
                <a:gd name="T17" fmla="*/ 215 h 492"/>
                <a:gd name="T18" fmla="*/ 208 w 550"/>
                <a:gd name="T19" fmla="*/ 150 h 492"/>
                <a:gd name="T20" fmla="*/ 58 w 550"/>
                <a:gd name="T21" fmla="*/ 0 h 492"/>
                <a:gd name="T22" fmla="*/ 0 w 550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50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23018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3179763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59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7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59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28876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2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2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3763963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34718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4348163" y="-1588"/>
              <a:ext cx="873125" cy="781050"/>
            </a:xfrm>
            <a:custGeom>
              <a:avLst/>
              <a:gdLst>
                <a:gd name="T0" fmla="*/ 0 w 550"/>
                <a:gd name="T1" fmla="*/ 0 h 492"/>
                <a:gd name="T2" fmla="*/ 60 w 550"/>
                <a:gd name="T3" fmla="*/ 60 h 492"/>
                <a:gd name="T4" fmla="*/ 179 w 550"/>
                <a:gd name="T5" fmla="*/ 179 h 492"/>
                <a:gd name="T6" fmla="*/ 245 w 550"/>
                <a:gd name="T7" fmla="*/ 245 h 492"/>
                <a:gd name="T8" fmla="*/ 363 w 550"/>
                <a:gd name="T9" fmla="*/ 364 h 492"/>
                <a:gd name="T10" fmla="*/ 429 w 550"/>
                <a:gd name="T11" fmla="*/ 429 h 492"/>
                <a:gd name="T12" fmla="*/ 492 w 550"/>
                <a:gd name="T13" fmla="*/ 492 h 492"/>
                <a:gd name="T14" fmla="*/ 550 w 550"/>
                <a:gd name="T15" fmla="*/ 492 h 492"/>
                <a:gd name="T16" fmla="*/ 273 w 550"/>
                <a:gd name="T17" fmla="*/ 215 h 492"/>
                <a:gd name="T18" fmla="*/ 208 w 550"/>
                <a:gd name="T19" fmla="*/ 150 h 492"/>
                <a:gd name="T20" fmla="*/ 59 w 550"/>
                <a:gd name="T21" fmla="*/ 0 h 492"/>
                <a:gd name="T22" fmla="*/ 0 w 550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50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40560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4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4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4933951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4641851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5518151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9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457 w 549"/>
                <a:gd name="T17" fmla="*/ 400 h 492"/>
                <a:gd name="T18" fmla="*/ 273 w 549"/>
                <a:gd name="T19" fmla="*/ 215 h 492"/>
                <a:gd name="T20" fmla="*/ 208 w 549"/>
                <a:gd name="T21" fmla="*/ 150 h 492"/>
                <a:gd name="T22" fmla="*/ 58 w 549"/>
                <a:gd name="T23" fmla="*/ 0 h 492"/>
                <a:gd name="T24" fmla="*/ 0 w 549"/>
                <a:gd name="T25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457" y="400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5226051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273 w 549"/>
                <a:gd name="T3" fmla="*/ 215 h 492"/>
                <a:gd name="T4" fmla="*/ 273 w 549"/>
                <a:gd name="T5" fmla="*/ 215 h 492"/>
                <a:gd name="T6" fmla="*/ 207 w 549"/>
                <a:gd name="T7" fmla="*/ 150 h 492"/>
                <a:gd name="T8" fmla="*/ 89 w 549"/>
                <a:gd name="T9" fmla="*/ 31 h 492"/>
                <a:gd name="T10" fmla="*/ 58 w 549"/>
                <a:gd name="T11" fmla="*/ 0 h 492"/>
                <a:gd name="T12" fmla="*/ 0 w 549"/>
                <a:gd name="T13" fmla="*/ 0 h 492"/>
                <a:gd name="T14" fmla="*/ 60 w 549"/>
                <a:gd name="T15" fmla="*/ 60 h 492"/>
                <a:gd name="T16" fmla="*/ 363 w 549"/>
                <a:gd name="T17" fmla="*/ 364 h 492"/>
                <a:gd name="T18" fmla="*/ 428 w 549"/>
                <a:gd name="T19" fmla="*/ 429 h 492"/>
                <a:gd name="T20" fmla="*/ 491 w 549"/>
                <a:gd name="T21" fmla="*/ 492 h 492"/>
                <a:gd name="T22" fmla="*/ 549 w 549"/>
                <a:gd name="T23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273" y="215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6102351" y="-1588"/>
              <a:ext cx="739775" cy="739775"/>
            </a:xfrm>
            <a:custGeom>
              <a:avLst/>
              <a:gdLst>
                <a:gd name="T0" fmla="*/ 0 w 466"/>
                <a:gd name="T1" fmla="*/ 0 h 466"/>
                <a:gd name="T2" fmla="*/ 61 w 466"/>
                <a:gd name="T3" fmla="*/ 60 h 466"/>
                <a:gd name="T4" fmla="*/ 179 w 466"/>
                <a:gd name="T5" fmla="*/ 179 h 466"/>
                <a:gd name="T6" fmla="*/ 244 w 466"/>
                <a:gd name="T7" fmla="*/ 245 h 466"/>
                <a:gd name="T8" fmla="*/ 363 w 466"/>
                <a:gd name="T9" fmla="*/ 364 h 466"/>
                <a:gd name="T10" fmla="*/ 429 w 466"/>
                <a:gd name="T11" fmla="*/ 429 h 466"/>
                <a:gd name="T12" fmla="*/ 466 w 466"/>
                <a:gd name="T13" fmla="*/ 466 h 466"/>
                <a:gd name="T14" fmla="*/ 466 w 466"/>
                <a:gd name="T15" fmla="*/ 408 h 466"/>
                <a:gd name="T16" fmla="*/ 458 w 466"/>
                <a:gd name="T17" fmla="*/ 400 h 466"/>
                <a:gd name="T18" fmla="*/ 273 w 466"/>
                <a:gd name="T19" fmla="*/ 215 h 466"/>
                <a:gd name="T20" fmla="*/ 208 w 466"/>
                <a:gd name="T21" fmla="*/ 150 h 466"/>
                <a:gd name="T22" fmla="*/ 89 w 466"/>
                <a:gd name="T23" fmla="*/ 31 h 466"/>
                <a:gd name="T24" fmla="*/ 58 w 466"/>
                <a:gd name="T25" fmla="*/ 0 h 466"/>
                <a:gd name="T26" fmla="*/ 0 w 466"/>
                <a:gd name="T27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6" h="466">
                  <a:moveTo>
                    <a:pt x="0" y="0"/>
                  </a:moveTo>
                  <a:lnTo>
                    <a:pt x="61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66" y="466"/>
                  </a:lnTo>
                  <a:lnTo>
                    <a:pt x="466" y="408"/>
                  </a:lnTo>
                  <a:lnTo>
                    <a:pt x="458" y="400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5810251" y="-1588"/>
              <a:ext cx="871538" cy="781050"/>
            </a:xfrm>
            <a:custGeom>
              <a:avLst/>
              <a:gdLst>
                <a:gd name="T0" fmla="*/ 273 w 549"/>
                <a:gd name="T1" fmla="*/ 215 h 492"/>
                <a:gd name="T2" fmla="*/ 273 w 549"/>
                <a:gd name="T3" fmla="*/ 215 h 492"/>
                <a:gd name="T4" fmla="*/ 58 w 549"/>
                <a:gd name="T5" fmla="*/ 0 h 492"/>
                <a:gd name="T6" fmla="*/ 0 w 549"/>
                <a:gd name="T7" fmla="*/ 0 h 492"/>
                <a:gd name="T8" fmla="*/ 60 w 549"/>
                <a:gd name="T9" fmla="*/ 60 h 492"/>
                <a:gd name="T10" fmla="*/ 363 w 549"/>
                <a:gd name="T11" fmla="*/ 364 h 492"/>
                <a:gd name="T12" fmla="*/ 428 w 549"/>
                <a:gd name="T13" fmla="*/ 429 h 492"/>
                <a:gd name="T14" fmla="*/ 492 w 549"/>
                <a:gd name="T15" fmla="*/ 492 h 492"/>
                <a:gd name="T16" fmla="*/ 549 w 549"/>
                <a:gd name="T17" fmla="*/ 492 h 492"/>
                <a:gd name="T18" fmla="*/ 273 w 549"/>
                <a:gd name="T19" fmla="*/ 21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" h="492">
                  <a:moveTo>
                    <a:pt x="273" y="215"/>
                  </a:moveTo>
                  <a:lnTo>
                    <a:pt x="273" y="215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6396038" y="-1588"/>
              <a:ext cx="446088" cy="447675"/>
            </a:xfrm>
            <a:custGeom>
              <a:avLst/>
              <a:gdLst>
                <a:gd name="T0" fmla="*/ 273 w 281"/>
                <a:gd name="T1" fmla="*/ 215 h 282"/>
                <a:gd name="T2" fmla="*/ 57 w 281"/>
                <a:gd name="T3" fmla="*/ 0 h 282"/>
                <a:gd name="T4" fmla="*/ 0 w 281"/>
                <a:gd name="T5" fmla="*/ 0 h 282"/>
                <a:gd name="T6" fmla="*/ 59 w 281"/>
                <a:gd name="T7" fmla="*/ 60 h 282"/>
                <a:gd name="T8" fmla="*/ 281 w 281"/>
                <a:gd name="T9" fmla="*/ 282 h 282"/>
                <a:gd name="T10" fmla="*/ 281 w 281"/>
                <a:gd name="T11" fmla="*/ 224 h 282"/>
                <a:gd name="T12" fmla="*/ 273 w 281"/>
                <a:gd name="T13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82">
                  <a:moveTo>
                    <a:pt x="273" y="215"/>
                  </a:moveTo>
                  <a:lnTo>
                    <a:pt x="57" y="0"/>
                  </a:lnTo>
                  <a:lnTo>
                    <a:pt x="0" y="0"/>
                  </a:lnTo>
                  <a:lnTo>
                    <a:pt x="59" y="60"/>
                  </a:lnTo>
                  <a:lnTo>
                    <a:pt x="281" y="282"/>
                  </a:lnTo>
                  <a:lnTo>
                    <a:pt x="281" y="224"/>
                  </a:lnTo>
                  <a:lnTo>
                    <a:pt x="273" y="215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6688138" y="-1588"/>
              <a:ext cx="153988" cy="155575"/>
            </a:xfrm>
            <a:custGeom>
              <a:avLst/>
              <a:gdLst>
                <a:gd name="T0" fmla="*/ 60 w 97"/>
                <a:gd name="T1" fmla="*/ 60 h 98"/>
                <a:gd name="T2" fmla="*/ 97 w 97"/>
                <a:gd name="T3" fmla="*/ 98 h 98"/>
                <a:gd name="T4" fmla="*/ 97 w 97"/>
                <a:gd name="T5" fmla="*/ 40 h 98"/>
                <a:gd name="T6" fmla="*/ 89 w 97"/>
                <a:gd name="T7" fmla="*/ 31 h 98"/>
                <a:gd name="T8" fmla="*/ 58 w 97"/>
                <a:gd name="T9" fmla="*/ 0 h 98"/>
                <a:gd name="T10" fmla="*/ 0 w 97"/>
                <a:gd name="T11" fmla="*/ 0 h 98"/>
                <a:gd name="T12" fmla="*/ 60 w 97"/>
                <a:gd name="T13" fmla="*/ 6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98">
                  <a:moveTo>
                    <a:pt x="60" y="60"/>
                  </a:moveTo>
                  <a:lnTo>
                    <a:pt x="97" y="98"/>
                  </a:lnTo>
                  <a:lnTo>
                    <a:pt x="97" y="4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Freeform 32"/>
          <p:cNvSpPr>
            <a:spLocks noEditPoints="1"/>
          </p:cNvSpPr>
          <p:nvPr/>
        </p:nvSpPr>
        <p:spPr bwMode="auto">
          <a:xfrm>
            <a:off x="2956040" y="4346575"/>
            <a:ext cx="155575" cy="155575"/>
          </a:xfrm>
          <a:custGeom>
            <a:avLst/>
            <a:gdLst>
              <a:gd name="T0" fmla="*/ 93 w 186"/>
              <a:gd name="T1" fmla="*/ 187 h 187"/>
              <a:gd name="T2" fmla="*/ 0 w 186"/>
              <a:gd name="T3" fmla="*/ 93 h 187"/>
              <a:gd name="T4" fmla="*/ 93 w 186"/>
              <a:gd name="T5" fmla="*/ 0 h 187"/>
              <a:gd name="T6" fmla="*/ 186 w 186"/>
              <a:gd name="T7" fmla="*/ 93 h 187"/>
              <a:gd name="T8" fmla="*/ 93 w 186"/>
              <a:gd name="T9" fmla="*/ 187 h 187"/>
              <a:gd name="T10" fmla="*/ 93 w 186"/>
              <a:gd name="T11" fmla="*/ 32 h 187"/>
              <a:gd name="T12" fmla="*/ 32 w 186"/>
              <a:gd name="T13" fmla="*/ 93 h 187"/>
              <a:gd name="T14" fmla="*/ 93 w 186"/>
              <a:gd name="T15" fmla="*/ 155 h 187"/>
              <a:gd name="T16" fmla="*/ 154 w 186"/>
              <a:gd name="T17" fmla="*/ 93 h 187"/>
              <a:gd name="T18" fmla="*/ 93 w 186"/>
              <a:gd name="T19" fmla="*/ 32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6" h="187">
                <a:moveTo>
                  <a:pt x="93" y="187"/>
                </a:moveTo>
                <a:cubicBezTo>
                  <a:pt x="42" y="187"/>
                  <a:pt x="0" y="145"/>
                  <a:pt x="0" y="93"/>
                </a:cubicBezTo>
                <a:cubicBezTo>
                  <a:pt x="0" y="42"/>
                  <a:pt x="42" y="0"/>
                  <a:pt x="93" y="0"/>
                </a:cubicBezTo>
                <a:cubicBezTo>
                  <a:pt x="145" y="0"/>
                  <a:pt x="186" y="42"/>
                  <a:pt x="186" y="93"/>
                </a:cubicBezTo>
                <a:cubicBezTo>
                  <a:pt x="186" y="145"/>
                  <a:pt x="145" y="187"/>
                  <a:pt x="93" y="187"/>
                </a:cubicBezTo>
                <a:close/>
                <a:moveTo>
                  <a:pt x="93" y="32"/>
                </a:moveTo>
                <a:cubicBezTo>
                  <a:pt x="59" y="32"/>
                  <a:pt x="32" y="59"/>
                  <a:pt x="32" y="93"/>
                </a:cubicBezTo>
                <a:cubicBezTo>
                  <a:pt x="32" y="127"/>
                  <a:pt x="59" y="155"/>
                  <a:pt x="93" y="155"/>
                </a:cubicBezTo>
                <a:cubicBezTo>
                  <a:pt x="127" y="155"/>
                  <a:pt x="154" y="127"/>
                  <a:pt x="154" y="93"/>
                </a:cubicBezTo>
                <a:cubicBezTo>
                  <a:pt x="154" y="59"/>
                  <a:pt x="127" y="32"/>
                  <a:pt x="93" y="32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Oval 33"/>
          <p:cNvSpPr>
            <a:spLocks noChangeArrowheads="1"/>
          </p:cNvSpPr>
          <p:nvPr/>
        </p:nvSpPr>
        <p:spPr bwMode="auto">
          <a:xfrm>
            <a:off x="3203690" y="4587875"/>
            <a:ext cx="42863" cy="42863"/>
          </a:xfrm>
          <a:prstGeom prst="ellipse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1871777" y="4770437"/>
            <a:ext cx="42863" cy="41275"/>
          </a:xfrm>
          <a:prstGeom prst="ellipse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Freeform 35"/>
          <p:cNvSpPr/>
          <p:nvPr/>
        </p:nvSpPr>
        <p:spPr bwMode="auto">
          <a:xfrm>
            <a:off x="5595030" y="1082675"/>
            <a:ext cx="6592888" cy="5775325"/>
          </a:xfrm>
          <a:custGeom>
            <a:avLst/>
            <a:gdLst>
              <a:gd name="T0" fmla="*/ 4153 w 4153"/>
              <a:gd name="T1" fmla="*/ 3638 h 3638"/>
              <a:gd name="T2" fmla="*/ 0 w 4153"/>
              <a:gd name="T3" fmla="*/ 3638 h 3638"/>
              <a:gd name="T4" fmla="*/ 0 w 4153"/>
              <a:gd name="T5" fmla="*/ 2879 h 3638"/>
              <a:gd name="T6" fmla="*/ 4153 w 4153"/>
              <a:gd name="T7" fmla="*/ 0 h 3638"/>
              <a:gd name="T8" fmla="*/ 4153 w 4153"/>
              <a:gd name="T9" fmla="*/ 3638 h 3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3" h="3638">
                <a:moveTo>
                  <a:pt x="4153" y="3638"/>
                </a:moveTo>
                <a:lnTo>
                  <a:pt x="0" y="3638"/>
                </a:lnTo>
                <a:lnTo>
                  <a:pt x="0" y="2879"/>
                </a:lnTo>
                <a:lnTo>
                  <a:pt x="4153" y="0"/>
                </a:lnTo>
                <a:lnTo>
                  <a:pt x="4153" y="3638"/>
                </a:lnTo>
                <a:close/>
              </a:path>
            </a:pathLst>
          </a:custGeom>
          <a:solidFill>
            <a:srgbClr val="B5B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Freeform 36"/>
          <p:cNvSpPr>
            <a:spLocks noEditPoints="1"/>
          </p:cNvSpPr>
          <p:nvPr/>
        </p:nvSpPr>
        <p:spPr bwMode="auto">
          <a:xfrm>
            <a:off x="11274426" y="4044950"/>
            <a:ext cx="461963" cy="461963"/>
          </a:xfrm>
          <a:custGeom>
            <a:avLst/>
            <a:gdLst>
              <a:gd name="T0" fmla="*/ 277 w 554"/>
              <a:gd name="T1" fmla="*/ 0 h 555"/>
              <a:gd name="T2" fmla="*/ 0 w 554"/>
              <a:gd name="T3" fmla="*/ 277 h 555"/>
              <a:gd name="T4" fmla="*/ 277 w 554"/>
              <a:gd name="T5" fmla="*/ 555 h 555"/>
              <a:gd name="T6" fmla="*/ 554 w 554"/>
              <a:gd name="T7" fmla="*/ 277 h 555"/>
              <a:gd name="T8" fmla="*/ 277 w 554"/>
              <a:gd name="T9" fmla="*/ 0 h 555"/>
              <a:gd name="T10" fmla="*/ 277 w 554"/>
              <a:gd name="T11" fmla="*/ 471 h 555"/>
              <a:gd name="T12" fmla="*/ 83 w 554"/>
              <a:gd name="T13" fmla="*/ 277 h 555"/>
              <a:gd name="T14" fmla="*/ 277 w 554"/>
              <a:gd name="T15" fmla="*/ 84 h 555"/>
              <a:gd name="T16" fmla="*/ 470 w 554"/>
              <a:gd name="T17" fmla="*/ 277 h 555"/>
              <a:gd name="T18" fmla="*/ 277 w 554"/>
              <a:gd name="T19" fmla="*/ 471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4" h="555">
                <a:moveTo>
                  <a:pt x="277" y="0"/>
                </a:moveTo>
                <a:cubicBezTo>
                  <a:pt x="124" y="0"/>
                  <a:pt x="0" y="125"/>
                  <a:pt x="0" y="277"/>
                </a:cubicBezTo>
                <a:cubicBezTo>
                  <a:pt x="0" y="430"/>
                  <a:pt x="124" y="555"/>
                  <a:pt x="277" y="555"/>
                </a:cubicBezTo>
                <a:cubicBezTo>
                  <a:pt x="430" y="555"/>
                  <a:pt x="554" y="430"/>
                  <a:pt x="554" y="277"/>
                </a:cubicBezTo>
                <a:cubicBezTo>
                  <a:pt x="554" y="125"/>
                  <a:pt x="430" y="0"/>
                  <a:pt x="277" y="0"/>
                </a:cubicBezTo>
                <a:close/>
                <a:moveTo>
                  <a:pt x="277" y="471"/>
                </a:moveTo>
                <a:cubicBezTo>
                  <a:pt x="170" y="471"/>
                  <a:pt x="83" y="384"/>
                  <a:pt x="83" y="277"/>
                </a:cubicBezTo>
                <a:cubicBezTo>
                  <a:pt x="83" y="171"/>
                  <a:pt x="170" y="84"/>
                  <a:pt x="277" y="84"/>
                </a:cubicBezTo>
                <a:cubicBezTo>
                  <a:pt x="384" y="84"/>
                  <a:pt x="470" y="171"/>
                  <a:pt x="470" y="277"/>
                </a:cubicBezTo>
                <a:cubicBezTo>
                  <a:pt x="470" y="384"/>
                  <a:pt x="384" y="471"/>
                  <a:pt x="277" y="471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Freeform 37"/>
          <p:cNvSpPr>
            <a:spLocks noEditPoints="1"/>
          </p:cNvSpPr>
          <p:nvPr/>
        </p:nvSpPr>
        <p:spPr bwMode="auto">
          <a:xfrm>
            <a:off x="11274426" y="3406775"/>
            <a:ext cx="461963" cy="461963"/>
          </a:xfrm>
          <a:custGeom>
            <a:avLst/>
            <a:gdLst>
              <a:gd name="T0" fmla="*/ 277 w 554"/>
              <a:gd name="T1" fmla="*/ 0 h 554"/>
              <a:gd name="T2" fmla="*/ 0 w 554"/>
              <a:gd name="T3" fmla="*/ 277 h 554"/>
              <a:gd name="T4" fmla="*/ 277 w 554"/>
              <a:gd name="T5" fmla="*/ 554 h 554"/>
              <a:gd name="T6" fmla="*/ 554 w 554"/>
              <a:gd name="T7" fmla="*/ 277 h 554"/>
              <a:gd name="T8" fmla="*/ 277 w 554"/>
              <a:gd name="T9" fmla="*/ 0 h 554"/>
              <a:gd name="T10" fmla="*/ 277 w 554"/>
              <a:gd name="T11" fmla="*/ 470 h 554"/>
              <a:gd name="T12" fmla="*/ 83 w 554"/>
              <a:gd name="T13" fmla="*/ 277 h 554"/>
              <a:gd name="T14" fmla="*/ 277 w 554"/>
              <a:gd name="T15" fmla="*/ 83 h 554"/>
              <a:gd name="T16" fmla="*/ 470 w 554"/>
              <a:gd name="T17" fmla="*/ 277 h 554"/>
              <a:gd name="T18" fmla="*/ 277 w 554"/>
              <a:gd name="T19" fmla="*/ 470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4" h="554">
                <a:moveTo>
                  <a:pt x="277" y="0"/>
                </a:moveTo>
                <a:cubicBezTo>
                  <a:pt x="124" y="0"/>
                  <a:pt x="0" y="124"/>
                  <a:pt x="0" y="277"/>
                </a:cubicBezTo>
                <a:cubicBezTo>
                  <a:pt x="0" y="430"/>
                  <a:pt x="124" y="554"/>
                  <a:pt x="277" y="554"/>
                </a:cubicBezTo>
                <a:cubicBezTo>
                  <a:pt x="430" y="554"/>
                  <a:pt x="554" y="430"/>
                  <a:pt x="554" y="277"/>
                </a:cubicBezTo>
                <a:cubicBezTo>
                  <a:pt x="554" y="124"/>
                  <a:pt x="430" y="0"/>
                  <a:pt x="277" y="0"/>
                </a:cubicBezTo>
                <a:close/>
                <a:moveTo>
                  <a:pt x="277" y="470"/>
                </a:moveTo>
                <a:cubicBezTo>
                  <a:pt x="170" y="470"/>
                  <a:pt x="83" y="384"/>
                  <a:pt x="83" y="277"/>
                </a:cubicBezTo>
                <a:cubicBezTo>
                  <a:pt x="83" y="170"/>
                  <a:pt x="170" y="83"/>
                  <a:pt x="277" y="83"/>
                </a:cubicBezTo>
                <a:cubicBezTo>
                  <a:pt x="384" y="83"/>
                  <a:pt x="470" y="170"/>
                  <a:pt x="470" y="277"/>
                </a:cubicBezTo>
                <a:cubicBezTo>
                  <a:pt x="470" y="384"/>
                  <a:pt x="384" y="470"/>
                  <a:pt x="277" y="470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Freeform 38"/>
          <p:cNvSpPr>
            <a:spLocks noEditPoints="1"/>
          </p:cNvSpPr>
          <p:nvPr/>
        </p:nvSpPr>
        <p:spPr bwMode="auto">
          <a:xfrm>
            <a:off x="11274426" y="2767013"/>
            <a:ext cx="461963" cy="461963"/>
          </a:xfrm>
          <a:custGeom>
            <a:avLst/>
            <a:gdLst>
              <a:gd name="T0" fmla="*/ 277 w 554"/>
              <a:gd name="T1" fmla="*/ 554 h 554"/>
              <a:gd name="T2" fmla="*/ 460 w 554"/>
              <a:gd name="T3" fmla="*/ 485 h 554"/>
              <a:gd name="T4" fmla="*/ 554 w 554"/>
              <a:gd name="T5" fmla="*/ 277 h 554"/>
              <a:gd name="T6" fmla="*/ 277 w 554"/>
              <a:gd name="T7" fmla="*/ 0 h 554"/>
              <a:gd name="T8" fmla="*/ 100 w 554"/>
              <a:gd name="T9" fmla="*/ 64 h 554"/>
              <a:gd name="T10" fmla="*/ 0 w 554"/>
              <a:gd name="T11" fmla="*/ 277 h 554"/>
              <a:gd name="T12" fmla="*/ 277 w 554"/>
              <a:gd name="T13" fmla="*/ 554 h 554"/>
              <a:gd name="T14" fmla="*/ 470 w 554"/>
              <a:gd name="T15" fmla="*/ 277 h 554"/>
              <a:gd name="T16" fmla="*/ 433 w 554"/>
              <a:gd name="T17" fmla="*/ 392 h 554"/>
              <a:gd name="T18" fmla="*/ 180 w 554"/>
              <a:gd name="T19" fmla="*/ 110 h 554"/>
              <a:gd name="T20" fmla="*/ 277 w 554"/>
              <a:gd name="T21" fmla="*/ 84 h 554"/>
              <a:gd name="T22" fmla="*/ 470 w 554"/>
              <a:gd name="T23" fmla="*/ 277 h 554"/>
              <a:gd name="T24" fmla="*/ 118 w 554"/>
              <a:gd name="T25" fmla="*/ 166 h 554"/>
              <a:gd name="T26" fmla="*/ 370 w 554"/>
              <a:gd name="T27" fmla="*/ 447 h 554"/>
              <a:gd name="T28" fmla="*/ 277 w 554"/>
              <a:gd name="T29" fmla="*/ 471 h 554"/>
              <a:gd name="T30" fmla="*/ 83 w 554"/>
              <a:gd name="T31" fmla="*/ 277 h 554"/>
              <a:gd name="T32" fmla="*/ 118 w 554"/>
              <a:gd name="T33" fmla="*/ 166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54" h="554">
                <a:moveTo>
                  <a:pt x="277" y="554"/>
                </a:moveTo>
                <a:cubicBezTo>
                  <a:pt x="344" y="554"/>
                  <a:pt x="409" y="530"/>
                  <a:pt x="460" y="485"/>
                </a:cubicBezTo>
                <a:cubicBezTo>
                  <a:pt x="520" y="433"/>
                  <a:pt x="554" y="357"/>
                  <a:pt x="554" y="277"/>
                </a:cubicBezTo>
                <a:cubicBezTo>
                  <a:pt x="554" y="124"/>
                  <a:pt x="430" y="0"/>
                  <a:pt x="277" y="0"/>
                </a:cubicBezTo>
                <a:cubicBezTo>
                  <a:pt x="212" y="0"/>
                  <a:pt x="150" y="23"/>
                  <a:pt x="100" y="64"/>
                </a:cubicBezTo>
                <a:cubicBezTo>
                  <a:pt x="36" y="117"/>
                  <a:pt x="0" y="194"/>
                  <a:pt x="0" y="277"/>
                </a:cubicBezTo>
                <a:cubicBezTo>
                  <a:pt x="0" y="430"/>
                  <a:pt x="124" y="554"/>
                  <a:pt x="277" y="554"/>
                </a:cubicBezTo>
                <a:close/>
                <a:moveTo>
                  <a:pt x="470" y="277"/>
                </a:moveTo>
                <a:cubicBezTo>
                  <a:pt x="470" y="319"/>
                  <a:pt x="457" y="359"/>
                  <a:pt x="433" y="392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209" y="93"/>
                  <a:pt x="243" y="84"/>
                  <a:pt x="277" y="84"/>
                </a:cubicBezTo>
                <a:cubicBezTo>
                  <a:pt x="384" y="84"/>
                  <a:pt x="470" y="171"/>
                  <a:pt x="470" y="277"/>
                </a:cubicBezTo>
                <a:close/>
                <a:moveTo>
                  <a:pt x="118" y="166"/>
                </a:moveTo>
                <a:cubicBezTo>
                  <a:pt x="370" y="447"/>
                  <a:pt x="370" y="447"/>
                  <a:pt x="370" y="447"/>
                </a:cubicBezTo>
                <a:cubicBezTo>
                  <a:pt x="341" y="462"/>
                  <a:pt x="310" y="471"/>
                  <a:pt x="277" y="471"/>
                </a:cubicBezTo>
                <a:cubicBezTo>
                  <a:pt x="170" y="471"/>
                  <a:pt x="83" y="384"/>
                  <a:pt x="83" y="277"/>
                </a:cubicBezTo>
                <a:cubicBezTo>
                  <a:pt x="83" y="237"/>
                  <a:pt x="96" y="198"/>
                  <a:pt x="118" y="166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11471276" y="4079875"/>
            <a:ext cx="69850" cy="392113"/>
          </a:xfrm>
          <a:prstGeom prst="rect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Freeform 40"/>
          <p:cNvSpPr>
            <a:spLocks noEditPoints="1"/>
          </p:cNvSpPr>
          <p:nvPr/>
        </p:nvSpPr>
        <p:spPr bwMode="auto">
          <a:xfrm>
            <a:off x="9053513" y="5668963"/>
            <a:ext cx="406400" cy="406400"/>
          </a:xfrm>
          <a:custGeom>
            <a:avLst/>
            <a:gdLst>
              <a:gd name="T0" fmla="*/ 244 w 487"/>
              <a:gd name="T1" fmla="*/ 487 h 487"/>
              <a:gd name="T2" fmla="*/ 0 w 487"/>
              <a:gd name="T3" fmla="*/ 243 h 487"/>
              <a:gd name="T4" fmla="*/ 244 w 487"/>
              <a:gd name="T5" fmla="*/ 0 h 487"/>
              <a:gd name="T6" fmla="*/ 487 w 487"/>
              <a:gd name="T7" fmla="*/ 243 h 487"/>
              <a:gd name="T8" fmla="*/ 244 w 487"/>
              <a:gd name="T9" fmla="*/ 487 h 487"/>
              <a:gd name="T10" fmla="*/ 244 w 487"/>
              <a:gd name="T11" fmla="*/ 83 h 487"/>
              <a:gd name="T12" fmla="*/ 84 w 487"/>
              <a:gd name="T13" fmla="*/ 243 h 487"/>
              <a:gd name="T14" fmla="*/ 244 w 487"/>
              <a:gd name="T15" fmla="*/ 404 h 487"/>
              <a:gd name="T16" fmla="*/ 404 w 487"/>
              <a:gd name="T17" fmla="*/ 243 h 487"/>
              <a:gd name="T18" fmla="*/ 244 w 487"/>
              <a:gd name="T19" fmla="*/ 83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7" h="487">
                <a:moveTo>
                  <a:pt x="244" y="487"/>
                </a:moveTo>
                <a:cubicBezTo>
                  <a:pt x="109" y="487"/>
                  <a:pt x="0" y="378"/>
                  <a:pt x="0" y="243"/>
                </a:cubicBezTo>
                <a:cubicBezTo>
                  <a:pt x="0" y="109"/>
                  <a:pt x="109" y="0"/>
                  <a:pt x="244" y="0"/>
                </a:cubicBezTo>
                <a:cubicBezTo>
                  <a:pt x="378" y="0"/>
                  <a:pt x="487" y="109"/>
                  <a:pt x="487" y="243"/>
                </a:cubicBezTo>
                <a:cubicBezTo>
                  <a:pt x="487" y="378"/>
                  <a:pt x="378" y="487"/>
                  <a:pt x="244" y="487"/>
                </a:cubicBezTo>
                <a:close/>
                <a:moveTo>
                  <a:pt x="244" y="83"/>
                </a:moveTo>
                <a:cubicBezTo>
                  <a:pt x="155" y="83"/>
                  <a:pt x="84" y="155"/>
                  <a:pt x="84" y="243"/>
                </a:cubicBezTo>
                <a:cubicBezTo>
                  <a:pt x="84" y="332"/>
                  <a:pt x="155" y="404"/>
                  <a:pt x="244" y="404"/>
                </a:cubicBezTo>
                <a:cubicBezTo>
                  <a:pt x="332" y="404"/>
                  <a:pt x="404" y="332"/>
                  <a:pt x="404" y="243"/>
                </a:cubicBezTo>
                <a:cubicBezTo>
                  <a:pt x="404" y="155"/>
                  <a:pt x="332" y="83"/>
                  <a:pt x="244" y="83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Freeform 41"/>
          <p:cNvSpPr>
            <a:spLocks noEditPoints="1"/>
          </p:cNvSpPr>
          <p:nvPr/>
        </p:nvSpPr>
        <p:spPr bwMode="auto">
          <a:xfrm>
            <a:off x="5216640" y="4492625"/>
            <a:ext cx="180975" cy="179388"/>
          </a:xfrm>
          <a:custGeom>
            <a:avLst/>
            <a:gdLst>
              <a:gd name="T0" fmla="*/ 108 w 216"/>
              <a:gd name="T1" fmla="*/ 215 h 215"/>
              <a:gd name="T2" fmla="*/ 0 w 216"/>
              <a:gd name="T3" fmla="*/ 107 h 215"/>
              <a:gd name="T4" fmla="*/ 108 w 216"/>
              <a:gd name="T5" fmla="*/ 0 h 215"/>
              <a:gd name="T6" fmla="*/ 216 w 216"/>
              <a:gd name="T7" fmla="*/ 107 h 215"/>
              <a:gd name="T8" fmla="*/ 108 w 216"/>
              <a:gd name="T9" fmla="*/ 215 h 215"/>
              <a:gd name="T10" fmla="*/ 108 w 216"/>
              <a:gd name="T11" fmla="*/ 83 h 215"/>
              <a:gd name="T12" fmla="*/ 84 w 216"/>
              <a:gd name="T13" fmla="*/ 107 h 215"/>
              <a:gd name="T14" fmla="*/ 108 w 216"/>
              <a:gd name="T15" fmla="*/ 132 h 215"/>
              <a:gd name="T16" fmla="*/ 133 w 216"/>
              <a:gd name="T17" fmla="*/ 107 h 215"/>
              <a:gd name="T18" fmla="*/ 108 w 216"/>
              <a:gd name="T19" fmla="*/ 8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6" h="215">
                <a:moveTo>
                  <a:pt x="108" y="215"/>
                </a:moveTo>
                <a:cubicBezTo>
                  <a:pt x="49" y="215"/>
                  <a:pt x="0" y="167"/>
                  <a:pt x="0" y="107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7"/>
                </a:cubicBezTo>
                <a:cubicBezTo>
                  <a:pt x="216" y="167"/>
                  <a:pt x="168" y="215"/>
                  <a:pt x="108" y="215"/>
                </a:cubicBezTo>
                <a:close/>
                <a:moveTo>
                  <a:pt x="108" y="83"/>
                </a:moveTo>
                <a:cubicBezTo>
                  <a:pt x="95" y="83"/>
                  <a:pt x="84" y="94"/>
                  <a:pt x="84" y="107"/>
                </a:cubicBezTo>
                <a:cubicBezTo>
                  <a:pt x="84" y="121"/>
                  <a:pt x="95" y="132"/>
                  <a:pt x="108" y="132"/>
                </a:cubicBezTo>
                <a:cubicBezTo>
                  <a:pt x="122" y="132"/>
                  <a:pt x="133" y="121"/>
                  <a:pt x="133" y="107"/>
                </a:cubicBezTo>
                <a:cubicBezTo>
                  <a:pt x="133" y="94"/>
                  <a:pt x="122" y="83"/>
                  <a:pt x="108" y="83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Oval 42"/>
          <p:cNvSpPr>
            <a:spLocks noChangeArrowheads="1"/>
          </p:cNvSpPr>
          <p:nvPr/>
        </p:nvSpPr>
        <p:spPr bwMode="auto">
          <a:xfrm>
            <a:off x="8172451" y="6172200"/>
            <a:ext cx="111125" cy="109538"/>
          </a:xfrm>
          <a:prstGeom prst="ellipse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Oval 43"/>
          <p:cNvSpPr>
            <a:spLocks noChangeArrowheads="1"/>
          </p:cNvSpPr>
          <p:nvPr/>
        </p:nvSpPr>
        <p:spPr bwMode="auto">
          <a:xfrm>
            <a:off x="6319838" y="2339975"/>
            <a:ext cx="111125" cy="111125"/>
          </a:xfrm>
          <a:prstGeom prst="ellipse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Freeform 44"/>
          <p:cNvSpPr>
            <a:spLocks noEditPoints="1"/>
          </p:cNvSpPr>
          <p:nvPr/>
        </p:nvSpPr>
        <p:spPr bwMode="auto">
          <a:xfrm>
            <a:off x="2117840" y="4200525"/>
            <a:ext cx="271463" cy="271463"/>
          </a:xfrm>
          <a:custGeom>
            <a:avLst/>
            <a:gdLst>
              <a:gd name="T0" fmla="*/ 162 w 324"/>
              <a:gd name="T1" fmla="*/ 324 h 324"/>
              <a:gd name="T2" fmla="*/ 0 w 324"/>
              <a:gd name="T3" fmla="*/ 162 h 324"/>
              <a:gd name="T4" fmla="*/ 162 w 324"/>
              <a:gd name="T5" fmla="*/ 0 h 324"/>
              <a:gd name="T6" fmla="*/ 324 w 324"/>
              <a:gd name="T7" fmla="*/ 162 h 324"/>
              <a:gd name="T8" fmla="*/ 162 w 324"/>
              <a:gd name="T9" fmla="*/ 324 h 324"/>
              <a:gd name="T10" fmla="*/ 162 w 324"/>
              <a:gd name="T11" fmla="*/ 83 h 324"/>
              <a:gd name="T12" fmla="*/ 83 w 324"/>
              <a:gd name="T13" fmla="*/ 162 h 324"/>
              <a:gd name="T14" fmla="*/ 162 w 324"/>
              <a:gd name="T15" fmla="*/ 240 h 324"/>
              <a:gd name="T16" fmla="*/ 240 w 324"/>
              <a:gd name="T17" fmla="*/ 162 h 324"/>
              <a:gd name="T18" fmla="*/ 162 w 324"/>
              <a:gd name="T19" fmla="*/ 83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4" h="324">
                <a:moveTo>
                  <a:pt x="162" y="324"/>
                </a:moveTo>
                <a:cubicBezTo>
                  <a:pt x="72" y="324"/>
                  <a:pt x="0" y="251"/>
                  <a:pt x="0" y="162"/>
                </a:cubicBezTo>
                <a:cubicBezTo>
                  <a:pt x="0" y="73"/>
                  <a:pt x="72" y="0"/>
                  <a:pt x="162" y="0"/>
                </a:cubicBezTo>
                <a:cubicBezTo>
                  <a:pt x="251" y="0"/>
                  <a:pt x="324" y="73"/>
                  <a:pt x="324" y="162"/>
                </a:cubicBezTo>
                <a:cubicBezTo>
                  <a:pt x="324" y="251"/>
                  <a:pt x="251" y="324"/>
                  <a:pt x="162" y="324"/>
                </a:cubicBezTo>
                <a:close/>
                <a:moveTo>
                  <a:pt x="162" y="83"/>
                </a:moveTo>
                <a:cubicBezTo>
                  <a:pt x="119" y="83"/>
                  <a:pt x="83" y="119"/>
                  <a:pt x="83" y="162"/>
                </a:cubicBezTo>
                <a:cubicBezTo>
                  <a:pt x="83" y="205"/>
                  <a:pt x="119" y="240"/>
                  <a:pt x="162" y="240"/>
                </a:cubicBezTo>
                <a:cubicBezTo>
                  <a:pt x="205" y="240"/>
                  <a:pt x="240" y="205"/>
                  <a:pt x="240" y="162"/>
                </a:cubicBezTo>
                <a:cubicBezTo>
                  <a:pt x="240" y="119"/>
                  <a:pt x="205" y="83"/>
                  <a:pt x="162" y="83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Freeform 45"/>
          <p:cNvSpPr>
            <a:spLocks noEditPoints="1"/>
          </p:cNvSpPr>
          <p:nvPr/>
        </p:nvSpPr>
        <p:spPr bwMode="auto">
          <a:xfrm>
            <a:off x="7759701" y="4718050"/>
            <a:ext cx="296863" cy="296863"/>
          </a:xfrm>
          <a:custGeom>
            <a:avLst/>
            <a:gdLst>
              <a:gd name="T0" fmla="*/ 177 w 355"/>
              <a:gd name="T1" fmla="*/ 355 h 355"/>
              <a:gd name="T2" fmla="*/ 0 w 355"/>
              <a:gd name="T3" fmla="*/ 178 h 355"/>
              <a:gd name="T4" fmla="*/ 177 w 355"/>
              <a:gd name="T5" fmla="*/ 0 h 355"/>
              <a:gd name="T6" fmla="*/ 355 w 355"/>
              <a:gd name="T7" fmla="*/ 178 h 355"/>
              <a:gd name="T8" fmla="*/ 177 w 355"/>
              <a:gd name="T9" fmla="*/ 355 h 355"/>
              <a:gd name="T10" fmla="*/ 177 w 355"/>
              <a:gd name="T11" fmla="*/ 84 h 355"/>
              <a:gd name="T12" fmla="*/ 83 w 355"/>
              <a:gd name="T13" fmla="*/ 178 h 355"/>
              <a:gd name="T14" fmla="*/ 177 w 355"/>
              <a:gd name="T15" fmla="*/ 272 h 355"/>
              <a:gd name="T16" fmla="*/ 271 w 355"/>
              <a:gd name="T17" fmla="*/ 178 h 355"/>
              <a:gd name="T18" fmla="*/ 177 w 355"/>
              <a:gd name="T19" fmla="*/ 84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5" h="355">
                <a:moveTo>
                  <a:pt x="177" y="355"/>
                </a:moveTo>
                <a:cubicBezTo>
                  <a:pt x="79" y="355"/>
                  <a:pt x="0" y="275"/>
                  <a:pt x="0" y="178"/>
                </a:cubicBezTo>
                <a:cubicBezTo>
                  <a:pt x="0" y="80"/>
                  <a:pt x="79" y="0"/>
                  <a:pt x="177" y="0"/>
                </a:cubicBezTo>
                <a:cubicBezTo>
                  <a:pt x="275" y="0"/>
                  <a:pt x="355" y="80"/>
                  <a:pt x="355" y="178"/>
                </a:cubicBezTo>
                <a:cubicBezTo>
                  <a:pt x="355" y="275"/>
                  <a:pt x="275" y="355"/>
                  <a:pt x="177" y="355"/>
                </a:cubicBezTo>
                <a:close/>
                <a:moveTo>
                  <a:pt x="177" y="84"/>
                </a:moveTo>
                <a:cubicBezTo>
                  <a:pt x="125" y="84"/>
                  <a:pt x="83" y="126"/>
                  <a:pt x="83" y="178"/>
                </a:cubicBezTo>
                <a:cubicBezTo>
                  <a:pt x="83" y="229"/>
                  <a:pt x="125" y="272"/>
                  <a:pt x="177" y="272"/>
                </a:cubicBezTo>
                <a:cubicBezTo>
                  <a:pt x="229" y="272"/>
                  <a:pt x="271" y="229"/>
                  <a:pt x="271" y="178"/>
                </a:cubicBezTo>
                <a:cubicBezTo>
                  <a:pt x="271" y="126"/>
                  <a:pt x="229" y="84"/>
                  <a:pt x="177" y="84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任意多边形: 形状 128"/>
          <p:cNvSpPr/>
          <p:nvPr/>
        </p:nvSpPr>
        <p:spPr bwMode="auto">
          <a:xfrm>
            <a:off x="7872412" y="2184399"/>
            <a:ext cx="3165476" cy="4435476"/>
          </a:xfrm>
          <a:custGeom>
            <a:avLst/>
            <a:gdLst>
              <a:gd name="connsiteX0" fmla="*/ 2441576 w 3165476"/>
              <a:gd name="connsiteY0" fmla="*/ 0 h 4435476"/>
              <a:gd name="connsiteX1" fmla="*/ 3165476 w 3165476"/>
              <a:gd name="connsiteY1" fmla="*/ 4435475 h 4435476"/>
              <a:gd name="connsiteX2" fmla="*/ 1814361 w 3165476"/>
              <a:gd name="connsiteY2" fmla="*/ 1804523 h 4435476"/>
              <a:gd name="connsiteX3" fmla="*/ 1814360 w 3165476"/>
              <a:gd name="connsiteY3" fmla="*/ 1804525 h 4435476"/>
              <a:gd name="connsiteX4" fmla="*/ 3165475 w 3165476"/>
              <a:gd name="connsiteY4" fmla="*/ 4435476 h 4435476"/>
              <a:gd name="connsiteX5" fmla="*/ 17776 w 3165476"/>
              <a:gd name="connsiteY5" fmla="*/ 1743988 h 4435476"/>
              <a:gd name="connsiteX6" fmla="*/ 0 w 3165476"/>
              <a:gd name="connsiteY6" fmla="*/ 1743302 h 4435476"/>
              <a:gd name="connsiteX7" fmla="*/ 3903 w 3165476"/>
              <a:gd name="connsiteY7" fmla="*/ 1732126 h 4435476"/>
              <a:gd name="connsiteX8" fmla="*/ 0 w 3165476"/>
              <a:gd name="connsiteY8" fmla="*/ 1728788 h 4435476"/>
              <a:gd name="connsiteX9" fmla="*/ 5002 w 3165476"/>
              <a:gd name="connsiteY9" fmla="*/ 1728981 h 4435476"/>
              <a:gd name="connsiteX10" fmla="*/ 604837 w 3165476"/>
              <a:gd name="connsiteY10" fmla="*/ 11339 h 4435476"/>
              <a:gd name="connsiteX11" fmla="*/ 2436493 w 3165476"/>
              <a:gd name="connsiteY11" fmla="*/ 14505 h 443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65476" h="4435476">
                <a:moveTo>
                  <a:pt x="2441576" y="0"/>
                </a:moveTo>
                <a:lnTo>
                  <a:pt x="3165476" y="4435475"/>
                </a:lnTo>
                <a:lnTo>
                  <a:pt x="1814361" y="1804523"/>
                </a:lnTo>
                <a:lnTo>
                  <a:pt x="1814360" y="1804525"/>
                </a:lnTo>
                <a:lnTo>
                  <a:pt x="3165475" y="4435476"/>
                </a:lnTo>
                <a:lnTo>
                  <a:pt x="17776" y="1743988"/>
                </a:lnTo>
                <a:lnTo>
                  <a:pt x="0" y="1743302"/>
                </a:lnTo>
                <a:lnTo>
                  <a:pt x="3903" y="1732126"/>
                </a:lnTo>
                <a:lnTo>
                  <a:pt x="0" y="1728788"/>
                </a:lnTo>
                <a:lnTo>
                  <a:pt x="5002" y="1728981"/>
                </a:lnTo>
                <a:lnTo>
                  <a:pt x="604837" y="11339"/>
                </a:lnTo>
                <a:lnTo>
                  <a:pt x="2436493" y="14505"/>
                </a:lnTo>
                <a:close/>
              </a:path>
            </a:pathLst>
          </a:custGeom>
          <a:solidFill>
            <a:srgbClr val="878B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Freeform 49"/>
          <p:cNvSpPr/>
          <p:nvPr/>
        </p:nvSpPr>
        <p:spPr bwMode="auto">
          <a:xfrm>
            <a:off x="3032126" y="2228850"/>
            <a:ext cx="220663" cy="222250"/>
          </a:xfrm>
          <a:custGeom>
            <a:avLst/>
            <a:gdLst>
              <a:gd name="T0" fmla="*/ 139 w 139"/>
              <a:gd name="T1" fmla="*/ 48 h 140"/>
              <a:gd name="T2" fmla="*/ 91 w 139"/>
              <a:gd name="T3" fmla="*/ 48 h 140"/>
              <a:gd name="T4" fmla="*/ 91 w 139"/>
              <a:gd name="T5" fmla="*/ 0 h 140"/>
              <a:gd name="T6" fmla="*/ 48 w 139"/>
              <a:gd name="T7" fmla="*/ 0 h 140"/>
              <a:gd name="T8" fmla="*/ 48 w 139"/>
              <a:gd name="T9" fmla="*/ 48 h 140"/>
              <a:gd name="T10" fmla="*/ 0 w 139"/>
              <a:gd name="T11" fmla="*/ 48 h 140"/>
              <a:gd name="T12" fmla="*/ 0 w 139"/>
              <a:gd name="T13" fmla="*/ 92 h 140"/>
              <a:gd name="T14" fmla="*/ 48 w 139"/>
              <a:gd name="T15" fmla="*/ 92 h 140"/>
              <a:gd name="T16" fmla="*/ 48 w 139"/>
              <a:gd name="T17" fmla="*/ 140 h 140"/>
              <a:gd name="T18" fmla="*/ 91 w 139"/>
              <a:gd name="T19" fmla="*/ 140 h 140"/>
              <a:gd name="T20" fmla="*/ 91 w 139"/>
              <a:gd name="T21" fmla="*/ 92 h 140"/>
              <a:gd name="T22" fmla="*/ 139 w 139"/>
              <a:gd name="T23" fmla="*/ 92 h 140"/>
              <a:gd name="T24" fmla="*/ 139 w 139"/>
              <a:gd name="T25" fmla="*/ 4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9" h="140">
                <a:moveTo>
                  <a:pt x="139" y="48"/>
                </a:moveTo>
                <a:lnTo>
                  <a:pt x="91" y="48"/>
                </a:lnTo>
                <a:lnTo>
                  <a:pt x="91" y="0"/>
                </a:lnTo>
                <a:lnTo>
                  <a:pt x="48" y="0"/>
                </a:lnTo>
                <a:lnTo>
                  <a:pt x="48" y="48"/>
                </a:lnTo>
                <a:lnTo>
                  <a:pt x="0" y="48"/>
                </a:lnTo>
                <a:lnTo>
                  <a:pt x="0" y="92"/>
                </a:lnTo>
                <a:lnTo>
                  <a:pt x="48" y="92"/>
                </a:lnTo>
                <a:lnTo>
                  <a:pt x="48" y="140"/>
                </a:lnTo>
                <a:lnTo>
                  <a:pt x="91" y="140"/>
                </a:lnTo>
                <a:lnTo>
                  <a:pt x="91" y="92"/>
                </a:lnTo>
                <a:lnTo>
                  <a:pt x="139" y="92"/>
                </a:lnTo>
                <a:lnTo>
                  <a:pt x="139" y="48"/>
                </a:ln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Freeform 50"/>
          <p:cNvSpPr/>
          <p:nvPr/>
        </p:nvSpPr>
        <p:spPr bwMode="auto">
          <a:xfrm>
            <a:off x="11393488" y="5434013"/>
            <a:ext cx="220663" cy="219075"/>
          </a:xfrm>
          <a:custGeom>
            <a:avLst/>
            <a:gdLst>
              <a:gd name="T0" fmla="*/ 139 w 139"/>
              <a:gd name="T1" fmla="*/ 47 h 138"/>
              <a:gd name="T2" fmla="*/ 92 w 139"/>
              <a:gd name="T3" fmla="*/ 47 h 138"/>
              <a:gd name="T4" fmla="*/ 92 w 139"/>
              <a:gd name="T5" fmla="*/ 0 h 138"/>
              <a:gd name="T6" fmla="*/ 48 w 139"/>
              <a:gd name="T7" fmla="*/ 0 h 138"/>
              <a:gd name="T8" fmla="*/ 48 w 139"/>
              <a:gd name="T9" fmla="*/ 47 h 138"/>
              <a:gd name="T10" fmla="*/ 0 w 139"/>
              <a:gd name="T11" fmla="*/ 47 h 138"/>
              <a:gd name="T12" fmla="*/ 0 w 139"/>
              <a:gd name="T13" fmla="*/ 91 h 138"/>
              <a:gd name="T14" fmla="*/ 48 w 139"/>
              <a:gd name="T15" fmla="*/ 91 h 138"/>
              <a:gd name="T16" fmla="*/ 48 w 139"/>
              <a:gd name="T17" fmla="*/ 138 h 138"/>
              <a:gd name="T18" fmla="*/ 92 w 139"/>
              <a:gd name="T19" fmla="*/ 138 h 138"/>
              <a:gd name="T20" fmla="*/ 92 w 139"/>
              <a:gd name="T21" fmla="*/ 91 h 138"/>
              <a:gd name="T22" fmla="*/ 139 w 139"/>
              <a:gd name="T23" fmla="*/ 91 h 138"/>
              <a:gd name="T24" fmla="*/ 139 w 139"/>
              <a:gd name="T25" fmla="*/ 47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9" h="138">
                <a:moveTo>
                  <a:pt x="139" y="47"/>
                </a:moveTo>
                <a:lnTo>
                  <a:pt x="92" y="47"/>
                </a:lnTo>
                <a:lnTo>
                  <a:pt x="92" y="0"/>
                </a:lnTo>
                <a:lnTo>
                  <a:pt x="48" y="0"/>
                </a:lnTo>
                <a:lnTo>
                  <a:pt x="48" y="47"/>
                </a:lnTo>
                <a:lnTo>
                  <a:pt x="0" y="47"/>
                </a:lnTo>
                <a:lnTo>
                  <a:pt x="0" y="91"/>
                </a:lnTo>
                <a:lnTo>
                  <a:pt x="48" y="91"/>
                </a:lnTo>
                <a:lnTo>
                  <a:pt x="48" y="138"/>
                </a:lnTo>
                <a:lnTo>
                  <a:pt x="92" y="138"/>
                </a:lnTo>
                <a:lnTo>
                  <a:pt x="92" y="91"/>
                </a:lnTo>
                <a:lnTo>
                  <a:pt x="139" y="91"/>
                </a:lnTo>
                <a:lnTo>
                  <a:pt x="139" y="47"/>
                </a:ln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7708901" y="1398588"/>
            <a:ext cx="3255963" cy="4560888"/>
            <a:chOff x="7708901" y="1398588"/>
            <a:chExt cx="3255963" cy="4560888"/>
          </a:xfrm>
        </p:grpSpPr>
        <p:sp>
          <p:nvSpPr>
            <p:cNvPr id="54" name="Freeform 51"/>
            <p:cNvSpPr/>
            <p:nvPr/>
          </p:nvSpPr>
          <p:spPr bwMode="auto">
            <a:xfrm>
              <a:off x="9561513" y="1435100"/>
              <a:ext cx="1354138" cy="4437063"/>
            </a:xfrm>
            <a:custGeom>
              <a:avLst/>
              <a:gdLst>
                <a:gd name="T0" fmla="*/ 397 w 853"/>
                <a:gd name="T1" fmla="*/ 0 h 2795"/>
                <a:gd name="T2" fmla="*/ 853 w 853"/>
                <a:gd name="T3" fmla="*/ 2795 h 2795"/>
                <a:gd name="T4" fmla="*/ 0 w 853"/>
                <a:gd name="T5" fmla="*/ 1133 h 2795"/>
                <a:gd name="T6" fmla="*/ 397 w 853"/>
                <a:gd name="T7" fmla="*/ 0 h 2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3" h="2795">
                  <a:moveTo>
                    <a:pt x="397" y="0"/>
                  </a:moveTo>
                  <a:lnTo>
                    <a:pt x="853" y="2795"/>
                  </a:lnTo>
                  <a:lnTo>
                    <a:pt x="0" y="11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9B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7748588" y="3163888"/>
              <a:ext cx="3167063" cy="2708275"/>
            </a:xfrm>
            <a:custGeom>
              <a:avLst/>
              <a:gdLst>
                <a:gd name="T0" fmla="*/ 1995 w 1995"/>
                <a:gd name="T1" fmla="*/ 1706 h 1706"/>
                <a:gd name="T2" fmla="*/ 0 w 1995"/>
                <a:gd name="T3" fmla="*/ 0 h 1706"/>
                <a:gd name="T4" fmla="*/ 1142 w 1995"/>
                <a:gd name="T5" fmla="*/ 44 h 1706"/>
                <a:gd name="T6" fmla="*/ 1995 w 1995"/>
                <a:gd name="T7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5" h="1706">
                  <a:moveTo>
                    <a:pt x="1995" y="1706"/>
                  </a:moveTo>
                  <a:lnTo>
                    <a:pt x="0" y="0"/>
                  </a:lnTo>
                  <a:lnTo>
                    <a:pt x="1142" y="44"/>
                  </a:lnTo>
                  <a:lnTo>
                    <a:pt x="1995" y="1706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7748588" y="1433513"/>
              <a:ext cx="2443163" cy="1800225"/>
            </a:xfrm>
            <a:custGeom>
              <a:avLst/>
              <a:gdLst>
                <a:gd name="T0" fmla="*/ 1539 w 1539"/>
                <a:gd name="T1" fmla="*/ 1 h 1134"/>
                <a:gd name="T2" fmla="*/ 1142 w 1539"/>
                <a:gd name="T3" fmla="*/ 1134 h 1134"/>
                <a:gd name="T4" fmla="*/ 0 w 1539"/>
                <a:gd name="T5" fmla="*/ 1090 h 1134"/>
                <a:gd name="T6" fmla="*/ 382 w 1539"/>
                <a:gd name="T7" fmla="*/ 0 h 1134"/>
                <a:gd name="T8" fmla="*/ 1539 w 1539"/>
                <a:gd name="T9" fmla="*/ 1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9" h="1134">
                  <a:moveTo>
                    <a:pt x="1539" y="1"/>
                  </a:moveTo>
                  <a:lnTo>
                    <a:pt x="1142" y="1134"/>
                  </a:lnTo>
                  <a:lnTo>
                    <a:pt x="0" y="1090"/>
                  </a:lnTo>
                  <a:lnTo>
                    <a:pt x="382" y="0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A1D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>
              <a:spLocks noEditPoints="1"/>
            </p:cNvSpPr>
            <p:nvPr/>
          </p:nvSpPr>
          <p:spPr bwMode="auto">
            <a:xfrm>
              <a:off x="7708901" y="1398588"/>
              <a:ext cx="3255963" cy="4560888"/>
            </a:xfrm>
            <a:custGeom>
              <a:avLst/>
              <a:gdLst>
                <a:gd name="T0" fmla="*/ 1582 w 2051"/>
                <a:gd name="T1" fmla="*/ 1 h 2873"/>
                <a:gd name="T2" fmla="*/ 392 w 2051"/>
                <a:gd name="T3" fmla="*/ 0 h 2873"/>
                <a:gd name="T4" fmla="*/ 0 w 2051"/>
                <a:gd name="T5" fmla="*/ 1119 h 2873"/>
                <a:gd name="T6" fmla="*/ 2051 w 2051"/>
                <a:gd name="T7" fmla="*/ 2873 h 2873"/>
                <a:gd name="T8" fmla="*/ 1582 w 2051"/>
                <a:gd name="T9" fmla="*/ 1 h 2873"/>
                <a:gd name="T10" fmla="*/ 1153 w 2051"/>
                <a:gd name="T11" fmla="*/ 1178 h 2873"/>
                <a:gd name="T12" fmla="*/ 1949 w 2051"/>
                <a:gd name="T13" fmla="*/ 2729 h 2873"/>
                <a:gd name="T14" fmla="*/ 88 w 2051"/>
                <a:gd name="T15" fmla="*/ 1137 h 2873"/>
                <a:gd name="T16" fmla="*/ 1153 w 2051"/>
                <a:gd name="T17" fmla="*/ 1178 h 2873"/>
                <a:gd name="T18" fmla="*/ 1191 w 2051"/>
                <a:gd name="T19" fmla="*/ 1155 h 2873"/>
                <a:gd name="T20" fmla="*/ 1556 w 2051"/>
                <a:gd name="T21" fmla="*/ 112 h 2873"/>
                <a:gd name="T22" fmla="*/ 1976 w 2051"/>
                <a:gd name="T23" fmla="*/ 2684 h 2873"/>
                <a:gd name="T24" fmla="*/ 1191 w 2051"/>
                <a:gd name="T25" fmla="*/ 1155 h 2873"/>
                <a:gd name="T26" fmla="*/ 423 w 2051"/>
                <a:gd name="T27" fmla="*/ 44 h 2873"/>
                <a:gd name="T28" fmla="*/ 1533 w 2051"/>
                <a:gd name="T29" fmla="*/ 45 h 2873"/>
                <a:gd name="T30" fmla="*/ 1152 w 2051"/>
                <a:gd name="T31" fmla="*/ 1134 h 2873"/>
                <a:gd name="T32" fmla="*/ 56 w 2051"/>
                <a:gd name="T33" fmla="*/ 1092 h 2873"/>
                <a:gd name="T34" fmla="*/ 423 w 2051"/>
                <a:gd name="T35" fmla="*/ 44 h 2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51" h="2873">
                  <a:moveTo>
                    <a:pt x="1582" y="1"/>
                  </a:moveTo>
                  <a:lnTo>
                    <a:pt x="392" y="0"/>
                  </a:lnTo>
                  <a:lnTo>
                    <a:pt x="0" y="1119"/>
                  </a:lnTo>
                  <a:lnTo>
                    <a:pt x="2051" y="2873"/>
                  </a:lnTo>
                  <a:lnTo>
                    <a:pt x="1582" y="1"/>
                  </a:lnTo>
                  <a:close/>
                  <a:moveTo>
                    <a:pt x="1153" y="1178"/>
                  </a:moveTo>
                  <a:lnTo>
                    <a:pt x="1949" y="2729"/>
                  </a:lnTo>
                  <a:lnTo>
                    <a:pt x="88" y="1137"/>
                  </a:lnTo>
                  <a:lnTo>
                    <a:pt x="1153" y="1178"/>
                  </a:lnTo>
                  <a:close/>
                  <a:moveTo>
                    <a:pt x="1191" y="1155"/>
                  </a:moveTo>
                  <a:lnTo>
                    <a:pt x="1556" y="112"/>
                  </a:lnTo>
                  <a:lnTo>
                    <a:pt x="1976" y="2684"/>
                  </a:lnTo>
                  <a:lnTo>
                    <a:pt x="1191" y="1155"/>
                  </a:lnTo>
                  <a:close/>
                  <a:moveTo>
                    <a:pt x="423" y="44"/>
                  </a:moveTo>
                  <a:lnTo>
                    <a:pt x="1533" y="45"/>
                  </a:lnTo>
                  <a:lnTo>
                    <a:pt x="1152" y="1134"/>
                  </a:lnTo>
                  <a:lnTo>
                    <a:pt x="56" y="1092"/>
                  </a:lnTo>
                  <a:lnTo>
                    <a:pt x="423" y="44"/>
                  </a:ln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1" name="矩形 130"/>
          <p:cNvSpPr/>
          <p:nvPr/>
        </p:nvSpPr>
        <p:spPr>
          <a:xfrm>
            <a:off x="2189396" y="2884825"/>
            <a:ext cx="4239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6000" b="1" dirty="0">
                <a:solidFill>
                  <a:srgbClr val="3B47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朵朵做什么</a:t>
            </a:r>
            <a:endParaRPr lang="en-US" altLang="zh-CN" sz="6000" b="1" dirty="0">
              <a:solidFill>
                <a:srgbClr val="3B47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8331658" y="993697"/>
            <a:ext cx="3341892" cy="208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0" b="1" dirty="0">
                <a:solidFill>
                  <a:schemeClr val="bg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80614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129" grpId="0" animBg="1"/>
      <p:bldP spid="52" grpId="0" animBg="1"/>
      <p:bldP spid="53" grpId="0" animBg="1"/>
      <p:bldP spid="131" grpId="0"/>
      <p:bldP spid="1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7" name="AutoShape 11"/>
          <p:cNvSpPr/>
          <p:nvPr/>
        </p:nvSpPr>
        <p:spPr bwMode="auto">
          <a:xfrm>
            <a:off x="1366938" y="2218854"/>
            <a:ext cx="584200" cy="533400"/>
          </a:xfrm>
          <a:custGeom>
            <a:avLst/>
            <a:gdLst>
              <a:gd name="T0" fmla="+- 0 10794 37"/>
              <a:gd name="T1" fmla="*/ T0 w 21514"/>
              <a:gd name="T2" fmla="+- 0 10805 11"/>
              <a:gd name="T3" fmla="*/ 10805 h 21589"/>
              <a:gd name="T4" fmla="+- 0 10794 37"/>
              <a:gd name="T5" fmla="*/ T4 w 21514"/>
              <a:gd name="T6" fmla="+- 0 10805 11"/>
              <a:gd name="T7" fmla="*/ 10805 h 21589"/>
              <a:gd name="T8" fmla="+- 0 10794 37"/>
              <a:gd name="T9" fmla="*/ T8 w 21514"/>
              <a:gd name="T10" fmla="+- 0 10805 11"/>
              <a:gd name="T11" fmla="*/ 10805 h 21589"/>
              <a:gd name="T12" fmla="+- 0 10794 37"/>
              <a:gd name="T13" fmla="*/ T12 w 21514"/>
              <a:gd name="T14" fmla="+- 0 10805 11"/>
              <a:gd name="T15" fmla="*/ 10805 h 2158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514" h="21589">
                <a:moveTo>
                  <a:pt x="21361" y="20641"/>
                </a:moveTo>
                <a:cubicBezTo>
                  <a:pt x="21548" y="20866"/>
                  <a:pt x="21563" y="21109"/>
                  <a:pt x="21408" y="21357"/>
                </a:cubicBezTo>
                <a:cubicBezTo>
                  <a:pt x="21319" y="21501"/>
                  <a:pt x="21195" y="21577"/>
                  <a:pt x="21038" y="21588"/>
                </a:cubicBezTo>
                <a:cubicBezTo>
                  <a:pt x="20963" y="21588"/>
                  <a:pt x="20895" y="21560"/>
                  <a:pt x="20836" y="21507"/>
                </a:cubicBezTo>
                <a:lnTo>
                  <a:pt x="15037" y="17552"/>
                </a:lnTo>
                <a:cubicBezTo>
                  <a:pt x="14487" y="18272"/>
                  <a:pt x="13903" y="18878"/>
                  <a:pt x="13294" y="19374"/>
                </a:cubicBezTo>
                <a:cubicBezTo>
                  <a:pt x="12685" y="19871"/>
                  <a:pt x="12081" y="20235"/>
                  <a:pt x="11482" y="20460"/>
                </a:cubicBezTo>
                <a:cubicBezTo>
                  <a:pt x="10887" y="20692"/>
                  <a:pt x="10320" y="20779"/>
                  <a:pt x="9786" y="20725"/>
                </a:cubicBezTo>
                <a:cubicBezTo>
                  <a:pt x="9249" y="20669"/>
                  <a:pt x="8774" y="20460"/>
                  <a:pt x="8355" y="20091"/>
                </a:cubicBezTo>
                <a:cubicBezTo>
                  <a:pt x="7788" y="19594"/>
                  <a:pt x="7432" y="18884"/>
                  <a:pt x="7291" y="17947"/>
                </a:cubicBezTo>
                <a:cubicBezTo>
                  <a:pt x="7148" y="17016"/>
                  <a:pt x="7181" y="15992"/>
                  <a:pt x="7392" y="14861"/>
                </a:cubicBezTo>
                <a:lnTo>
                  <a:pt x="3996" y="11855"/>
                </a:lnTo>
                <a:cubicBezTo>
                  <a:pt x="3427" y="12151"/>
                  <a:pt x="2883" y="12295"/>
                  <a:pt x="2366" y="12283"/>
                </a:cubicBezTo>
                <a:cubicBezTo>
                  <a:pt x="1843" y="12278"/>
                  <a:pt x="1387" y="12097"/>
                  <a:pt x="991" y="11745"/>
                </a:cubicBezTo>
                <a:cubicBezTo>
                  <a:pt x="609" y="11392"/>
                  <a:pt x="340" y="10924"/>
                  <a:pt x="178" y="10334"/>
                </a:cubicBezTo>
                <a:cubicBezTo>
                  <a:pt x="16" y="9745"/>
                  <a:pt x="-37" y="9085"/>
                  <a:pt x="26" y="8346"/>
                </a:cubicBezTo>
                <a:cubicBezTo>
                  <a:pt x="87" y="7607"/>
                  <a:pt x="253" y="6831"/>
                  <a:pt x="532" y="6022"/>
                </a:cubicBezTo>
                <a:cubicBezTo>
                  <a:pt x="808" y="5212"/>
                  <a:pt x="1180" y="4417"/>
                  <a:pt x="1654" y="3647"/>
                </a:cubicBezTo>
                <a:cubicBezTo>
                  <a:pt x="2124" y="2868"/>
                  <a:pt x="2644" y="2208"/>
                  <a:pt x="3214" y="1653"/>
                </a:cubicBezTo>
                <a:cubicBezTo>
                  <a:pt x="3780" y="1100"/>
                  <a:pt x="4347" y="682"/>
                  <a:pt x="4919" y="400"/>
                </a:cubicBezTo>
                <a:cubicBezTo>
                  <a:pt x="5485" y="127"/>
                  <a:pt x="6031" y="-11"/>
                  <a:pt x="6549" y="0"/>
                </a:cubicBezTo>
                <a:cubicBezTo>
                  <a:pt x="7069" y="5"/>
                  <a:pt x="7523" y="186"/>
                  <a:pt x="7912" y="539"/>
                </a:cubicBezTo>
                <a:cubicBezTo>
                  <a:pt x="8308" y="908"/>
                  <a:pt x="8582" y="1393"/>
                  <a:pt x="8736" y="1988"/>
                </a:cubicBezTo>
                <a:cubicBezTo>
                  <a:pt x="8889" y="2589"/>
                  <a:pt x="8936" y="3255"/>
                  <a:pt x="8877" y="3994"/>
                </a:cubicBezTo>
                <a:lnTo>
                  <a:pt x="12252" y="7034"/>
                </a:lnTo>
                <a:cubicBezTo>
                  <a:pt x="13081" y="6467"/>
                  <a:pt x="13885" y="6137"/>
                  <a:pt x="14662" y="6047"/>
                </a:cubicBezTo>
                <a:cubicBezTo>
                  <a:pt x="15440" y="5960"/>
                  <a:pt x="16112" y="6168"/>
                  <a:pt x="16679" y="6682"/>
                </a:cubicBezTo>
                <a:cubicBezTo>
                  <a:pt x="17091" y="7051"/>
                  <a:pt x="17391" y="7542"/>
                  <a:pt x="17583" y="8148"/>
                </a:cubicBezTo>
                <a:cubicBezTo>
                  <a:pt x="17773" y="8752"/>
                  <a:pt x="17859" y="9432"/>
                  <a:pt x="17845" y="10179"/>
                </a:cubicBezTo>
                <a:cubicBezTo>
                  <a:pt x="17829" y="10929"/>
                  <a:pt x="17717" y="11722"/>
                  <a:pt x="17503" y="12571"/>
                </a:cubicBezTo>
                <a:cubicBezTo>
                  <a:pt x="17290" y="13414"/>
                  <a:pt x="16979" y="14263"/>
                  <a:pt x="16569" y="15110"/>
                </a:cubicBezTo>
                <a:lnTo>
                  <a:pt x="21361" y="20641"/>
                </a:lnTo>
                <a:close/>
                <a:moveTo>
                  <a:pt x="2087" y="9948"/>
                </a:moveTo>
                <a:cubicBezTo>
                  <a:pt x="2244" y="10075"/>
                  <a:pt x="2431" y="10143"/>
                  <a:pt x="2649" y="10143"/>
                </a:cubicBezTo>
                <a:cubicBezTo>
                  <a:pt x="2881" y="10143"/>
                  <a:pt x="3125" y="10058"/>
                  <a:pt x="3382" y="9906"/>
                </a:cubicBezTo>
                <a:cubicBezTo>
                  <a:pt x="3637" y="9745"/>
                  <a:pt x="3907" y="9536"/>
                  <a:pt x="4183" y="9282"/>
                </a:cubicBezTo>
                <a:cubicBezTo>
                  <a:pt x="4460" y="9023"/>
                  <a:pt x="4731" y="8727"/>
                  <a:pt x="4998" y="8385"/>
                </a:cubicBezTo>
                <a:cubicBezTo>
                  <a:pt x="5263" y="8041"/>
                  <a:pt x="5511" y="7683"/>
                  <a:pt x="5743" y="7316"/>
                </a:cubicBezTo>
                <a:cubicBezTo>
                  <a:pt x="5813" y="7189"/>
                  <a:pt x="5844" y="7051"/>
                  <a:pt x="5820" y="6902"/>
                </a:cubicBezTo>
                <a:cubicBezTo>
                  <a:pt x="5797" y="6758"/>
                  <a:pt x="5743" y="6637"/>
                  <a:pt x="5652" y="6549"/>
                </a:cubicBezTo>
                <a:cubicBezTo>
                  <a:pt x="5549" y="6456"/>
                  <a:pt x="5434" y="6417"/>
                  <a:pt x="5310" y="6434"/>
                </a:cubicBezTo>
                <a:cubicBezTo>
                  <a:pt x="5186" y="6445"/>
                  <a:pt x="5083" y="6521"/>
                  <a:pt x="5001" y="6654"/>
                </a:cubicBezTo>
                <a:cubicBezTo>
                  <a:pt x="4417" y="7590"/>
                  <a:pt x="3902" y="8236"/>
                  <a:pt x="3455" y="8588"/>
                </a:cubicBezTo>
                <a:cubicBezTo>
                  <a:pt x="3005" y="8935"/>
                  <a:pt x="2736" y="9093"/>
                  <a:pt x="2647" y="9057"/>
                </a:cubicBezTo>
                <a:cubicBezTo>
                  <a:pt x="2541" y="8969"/>
                  <a:pt x="2424" y="8935"/>
                  <a:pt x="2298" y="8964"/>
                </a:cubicBezTo>
                <a:cubicBezTo>
                  <a:pt x="2171" y="8989"/>
                  <a:pt x="2070" y="9057"/>
                  <a:pt x="1996" y="9167"/>
                </a:cubicBezTo>
                <a:cubicBezTo>
                  <a:pt x="1923" y="9294"/>
                  <a:pt x="1895" y="9432"/>
                  <a:pt x="1918" y="9578"/>
                </a:cubicBezTo>
                <a:cubicBezTo>
                  <a:pt x="1942" y="9728"/>
                  <a:pt x="1998" y="9849"/>
                  <a:pt x="2087" y="9948"/>
                </a:cubicBezTo>
                <a:moveTo>
                  <a:pt x="9299" y="14647"/>
                </a:moveTo>
                <a:cubicBezTo>
                  <a:pt x="9357" y="14720"/>
                  <a:pt x="9444" y="14757"/>
                  <a:pt x="9554" y="14757"/>
                </a:cubicBezTo>
                <a:cubicBezTo>
                  <a:pt x="9704" y="14757"/>
                  <a:pt x="9828" y="14681"/>
                  <a:pt x="9924" y="14526"/>
                </a:cubicBezTo>
                <a:cubicBezTo>
                  <a:pt x="9999" y="14399"/>
                  <a:pt x="10029" y="14266"/>
                  <a:pt x="10011" y="14131"/>
                </a:cubicBezTo>
                <a:cubicBezTo>
                  <a:pt x="9999" y="13993"/>
                  <a:pt x="9940" y="13877"/>
                  <a:pt x="9835" y="13784"/>
                </a:cubicBezTo>
                <a:lnTo>
                  <a:pt x="5945" y="10301"/>
                </a:lnTo>
                <a:cubicBezTo>
                  <a:pt x="5825" y="10428"/>
                  <a:pt x="5701" y="10549"/>
                  <a:pt x="5579" y="10670"/>
                </a:cubicBezTo>
                <a:cubicBezTo>
                  <a:pt x="5457" y="10791"/>
                  <a:pt x="5333" y="10901"/>
                  <a:pt x="5216" y="10989"/>
                </a:cubicBezTo>
                <a:lnTo>
                  <a:pt x="9299" y="14647"/>
                </a:lnTo>
                <a:close/>
                <a:moveTo>
                  <a:pt x="14353" y="15028"/>
                </a:moveTo>
                <a:cubicBezTo>
                  <a:pt x="14428" y="14918"/>
                  <a:pt x="14459" y="14791"/>
                  <a:pt x="14444" y="14641"/>
                </a:cubicBezTo>
                <a:cubicBezTo>
                  <a:pt x="14428" y="14495"/>
                  <a:pt x="14370" y="14373"/>
                  <a:pt x="14264" y="14283"/>
                </a:cubicBezTo>
                <a:cubicBezTo>
                  <a:pt x="14175" y="14196"/>
                  <a:pt x="14067" y="14156"/>
                  <a:pt x="13943" y="14173"/>
                </a:cubicBezTo>
                <a:cubicBezTo>
                  <a:pt x="13821" y="14196"/>
                  <a:pt x="13718" y="14266"/>
                  <a:pt x="13648" y="14393"/>
                </a:cubicBezTo>
                <a:cubicBezTo>
                  <a:pt x="13266" y="15005"/>
                  <a:pt x="12882" y="15530"/>
                  <a:pt x="12498" y="15959"/>
                </a:cubicBezTo>
                <a:cubicBezTo>
                  <a:pt x="12114" y="16387"/>
                  <a:pt x="11758" y="16731"/>
                  <a:pt x="11428" y="16977"/>
                </a:cubicBezTo>
                <a:cubicBezTo>
                  <a:pt x="11097" y="17225"/>
                  <a:pt x="10807" y="17386"/>
                  <a:pt x="10554" y="17462"/>
                </a:cubicBezTo>
                <a:cubicBezTo>
                  <a:pt x="10299" y="17541"/>
                  <a:pt x="10118" y="17518"/>
                  <a:pt x="10013" y="17403"/>
                </a:cubicBezTo>
                <a:cubicBezTo>
                  <a:pt x="9910" y="17315"/>
                  <a:pt x="9800" y="17281"/>
                  <a:pt x="9685" y="17310"/>
                </a:cubicBezTo>
                <a:cubicBezTo>
                  <a:pt x="9568" y="17335"/>
                  <a:pt x="9472" y="17420"/>
                  <a:pt x="9399" y="17552"/>
                </a:cubicBezTo>
                <a:cubicBezTo>
                  <a:pt x="9324" y="17662"/>
                  <a:pt x="9292" y="17789"/>
                  <a:pt x="9303" y="17936"/>
                </a:cubicBezTo>
                <a:cubicBezTo>
                  <a:pt x="9315" y="18085"/>
                  <a:pt x="9376" y="18207"/>
                  <a:pt x="9488" y="18294"/>
                </a:cubicBezTo>
                <a:cubicBezTo>
                  <a:pt x="9706" y="18503"/>
                  <a:pt x="9961" y="18604"/>
                  <a:pt x="10261" y="18604"/>
                </a:cubicBezTo>
                <a:cubicBezTo>
                  <a:pt x="10568" y="18604"/>
                  <a:pt x="10898" y="18508"/>
                  <a:pt x="11254" y="18317"/>
                </a:cubicBezTo>
                <a:cubicBezTo>
                  <a:pt x="11610" y="18125"/>
                  <a:pt x="11964" y="17865"/>
                  <a:pt x="12325" y="17541"/>
                </a:cubicBezTo>
                <a:cubicBezTo>
                  <a:pt x="12683" y="17214"/>
                  <a:pt x="13034" y="16836"/>
                  <a:pt x="13379" y="16399"/>
                </a:cubicBezTo>
                <a:cubicBezTo>
                  <a:pt x="13721" y="15959"/>
                  <a:pt x="14046" y="15502"/>
                  <a:pt x="14353" y="1502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5F4711-12B6-4A87-A740-38AB057EF319}"/>
              </a:ext>
            </a:extLst>
          </p:cNvPr>
          <p:cNvSpPr/>
          <p:nvPr/>
        </p:nvSpPr>
        <p:spPr>
          <a:xfrm>
            <a:off x="1146175" y="-26372"/>
            <a:ext cx="33467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zh-CN" altLang="en-US" sz="3000" b="1" dirty="0">
                <a:solidFill>
                  <a:srgbClr val="3B476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朵朵做什么</a:t>
            </a:r>
            <a:endParaRPr lang="en-US" altLang="zh-CN" sz="3000" b="1" dirty="0">
              <a:solidFill>
                <a:srgbClr val="3B4761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E173EEF-2FDB-48C4-8BDB-213F000C5AA0}"/>
              </a:ext>
            </a:extLst>
          </p:cNvPr>
          <p:cNvSpPr/>
          <p:nvPr/>
        </p:nvSpPr>
        <p:spPr>
          <a:xfrm>
            <a:off x="1146175" y="2133164"/>
            <a:ext cx="5144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我浙朵朵小程序</a:t>
            </a:r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DC12738-563B-4B13-9104-6A468ED602AC}"/>
              </a:ext>
            </a:extLst>
          </p:cNvPr>
          <p:cNvSpPr/>
          <p:nvPr/>
        </p:nvSpPr>
        <p:spPr>
          <a:xfrm>
            <a:off x="1252276" y="3262847"/>
            <a:ext cx="5144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校友圈里真有趣</a:t>
            </a:r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59BD83-FE54-4E01-9500-1F39C64A24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/>
          <a:stretch/>
        </p:blipFill>
        <p:spPr>
          <a:xfrm>
            <a:off x="6511295" y="636332"/>
            <a:ext cx="5368028" cy="58894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4D8CB0-FE87-4753-BB7E-166CAEED6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532" y="1054913"/>
            <a:ext cx="4748173" cy="47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80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7" name="AutoShape 11"/>
          <p:cNvSpPr/>
          <p:nvPr/>
        </p:nvSpPr>
        <p:spPr bwMode="auto">
          <a:xfrm>
            <a:off x="1366938" y="2218854"/>
            <a:ext cx="584200" cy="533400"/>
          </a:xfrm>
          <a:custGeom>
            <a:avLst/>
            <a:gdLst>
              <a:gd name="T0" fmla="+- 0 10794 37"/>
              <a:gd name="T1" fmla="*/ T0 w 21514"/>
              <a:gd name="T2" fmla="+- 0 10805 11"/>
              <a:gd name="T3" fmla="*/ 10805 h 21589"/>
              <a:gd name="T4" fmla="+- 0 10794 37"/>
              <a:gd name="T5" fmla="*/ T4 w 21514"/>
              <a:gd name="T6" fmla="+- 0 10805 11"/>
              <a:gd name="T7" fmla="*/ 10805 h 21589"/>
              <a:gd name="T8" fmla="+- 0 10794 37"/>
              <a:gd name="T9" fmla="*/ T8 w 21514"/>
              <a:gd name="T10" fmla="+- 0 10805 11"/>
              <a:gd name="T11" fmla="*/ 10805 h 21589"/>
              <a:gd name="T12" fmla="+- 0 10794 37"/>
              <a:gd name="T13" fmla="*/ T12 w 21514"/>
              <a:gd name="T14" fmla="+- 0 10805 11"/>
              <a:gd name="T15" fmla="*/ 10805 h 2158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514" h="21589">
                <a:moveTo>
                  <a:pt x="21361" y="20641"/>
                </a:moveTo>
                <a:cubicBezTo>
                  <a:pt x="21548" y="20866"/>
                  <a:pt x="21563" y="21109"/>
                  <a:pt x="21408" y="21357"/>
                </a:cubicBezTo>
                <a:cubicBezTo>
                  <a:pt x="21319" y="21501"/>
                  <a:pt x="21195" y="21577"/>
                  <a:pt x="21038" y="21588"/>
                </a:cubicBezTo>
                <a:cubicBezTo>
                  <a:pt x="20963" y="21588"/>
                  <a:pt x="20895" y="21560"/>
                  <a:pt x="20836" y="21507"/>
                </a:cubicBezTo>
                <a:lnTo>
                  <a:pt x="15037" y="17552"/>
                </a:lnTo>
                <a:cubicBezTo>
                  <a:pt x="14487" y="18272"/>
                  <a:pt x="13903" y="18878"/>
                  <a:pt x="13294" y="19374"/>
                </a:cubicBezTo>
                <a:cubicBezTo>
                  <a:pt x="12685" y="19871"/>
                  <a:pt x="12081" y="20235"/>
                  <a:pt x="11482" y="20460"/>
                </a:cubicBezTo>
                <a:cubicBezTo>
                  <a:pt x="10887" y="20692"/>
                  <a:pt x="10320" y="20779"/>
                  <a:pt x="9786" y="20725"/>
                </a:cubicBezTo>
                <a:cubicBezTo>
                  <a:pt x="9249" y="20669"/>
                  <a:pt x="8774" y="20460"/>
                  <a:pt x="8355" y="20091"/>
                </a:cubicBezTo>
                <a:cubicBezTo>
                  <a:pt x="7788" y="19594"/>
                  <a:pt x="7432" y="18884"/>
                  <a:pt x="7291" y="17947"/>
                </a:cubicBezTo>
                <a:cubicBezTo>
                  <a:pt x="7148" y="17016"/>
                  <a:pt x="7181" y="15992"/>
                  <a:pt x="7392" y="14861"/>
                </a:cubicBezTo>
                <a:lnTo>
                  <a:pt x="3996" y="11855"/>
                </a:lnTo>
                <a:cubicBezTo>
                  <a:pt x="3427" y="12151"/>
                  <a:pt x="2883" y="12295"/>
                  <a:pt x="2366" y="12283"/>
                </a:cubicBezTo>
                <a:cubicBezTo>
                  <a:pt x="1843" y="12278"/>
                  <a:pt x="1387" y="12097"/>
                  <a:pt x="991" y="11745"/>
                </a:cubicBezTo>
                <a:cubicBezTo>
                  <a:pt x="609" y="11392"/>
                  <a:pt x="340" y="10924"/>
                  <a:pt x="178" y="10334"/>
                </a:cubicBezTo>
                <a:cubicBezTo>
                  <a:pt x="16" y="9745"/>
                  <a:pt x="-37" y="9085"/>
                  <a:pt x="26" y="8346"/>
                </a:cubicBezTo>
                <a:cubicBezTo>
                  <a:pt x="87" y="7607"/>
                  <a:pt x="253" y="6831"/>
                  <a:pt x="532" y="6022"/>
                </a:cubicBezTo>
                <a:cubicBezTo>
                  <a:pt x="808" y="5212"/>
                  <a:pt x="1180" y="4417"/>
                  <a:pt x="1654" y="3647"/>
                </a:cubicBezTo>
                <a:cubicBezTo>
                  <a:pt x="2124" y="2868"/>
                  <a:pt x="2644" y="2208"/>
                  <a:pt x="3214" y="1653"/>
                </a:cubicBezTo>
                <a:cubicBezTo>
                  <a:pt x="3780" y="1100"/>
                  <a:pt x="4347" y="682"/>
                  <a:pt x="4919" y="400"/>
                </a:cubicBezTo>
                <a:cubicBezTo>
                  <a:pt x="5485" y="127"/>
                  <a:pt x="6031" y="-11"/>
                  <a:pt x="6549" y="0"/>
                </a:cubicBezTo>
                <a:cubicBezTo>
                  <a:pt x="7069" y="5"/>
                  <a:pt x="7523" y="186"/>
                  <a:pt x="7912" y="539"/>
                </a:cubicBezTo>
                <a:cubicBezTo>
                  <a:pt x="8308" y="908"/>
                  <a:pt x="8582" y="1393"/>
                  <a:pt x="8736" y="1988"/>
                </a:cubicBezTo>
                <a:cubicBezTo>
                  <a:pt x="8889" y="2589"/>
                  <a:pt x="8936" y="3255"/>
                  <a:pt x="8877" y="3994"/>
                </a:cubicBezTo>
                <a:lnTo>
                  <a:pt x="12252" y="7034"/>
                </a:lnTo>
                <a:cubicBezTo>
                  <a:pt x="13081" y="6467"/>
                  <a:pt x="13885" y="6137"/>
                  <a:pt x="14662" y="6047"/>
                </a:cubicBezTo>
                <a:cubicBezTo>
                  <a:pt x="15440" y="5960"/>
                  <a:pt x="16112" y="6168"/>
                  <a:pt x="16679" y="6682"/>
                </a:cubicBezTo>
                <a:cubicBezTo>
                  <a:pt x="17091" y="7051"/>
                  <a:pt x="17391" y="7542"/>
                  <a:pt x="17583" y="8148"/>
                </a:cubicBezTo>
                <a:cubicBezTo>
                  <a:pt x="17773" y="8752"/>
                  <a:pt x="17859" y="9432"/>
                  <a:pt x="17845" y="10179"/>
                </a:cubicBezTo>
                <a:cubicBezTo>
                  <a:pt x="17829" y="10929"/>
                  <a:pt x="17717" y="11722"/>
                  <a:pt x="17503" y="12571"/>
                </a:cubicBezTo>
                <a:cubicBezTo>
                  <a:pt x="17290" y="13414"/>
                  <a:pt x="16979" y="14263"/>
                  <a:pt x="16569" y="15110"/>
                </a:cubicBezTo>
                <a:lnTo>
                  <a:pt x="21361" y="20641"/>
                </a:lnTo>
                <a:close/>
                <a:moveTo>
                  <a:pt x="2087" y="9948"/>
                </a:moveTo>
                <a:cubicBezTo>
                  <a:pt x="2244" y="10075"/>
                  <a:pt x="2431" y="10143"/>
                  <a:pt x="2649" y="10143"/>
                </a:cubicBezTo>
                <a:cubicBezTo>
                  <a:pt x="2881" y="10143"/>
                  <a:pt x="3125" y="10058"/>
                  <a:pt x="3382" y="9906"/>
                </a:cubicBezTo>
                <a:cubicBezTo>
                  <a:pt x="3637" y="9745"/>
                  <a:pt x="3907" y="9536"/>
                  <a:pt x="4183" y="9282"/>
                </a:cubicBezTo>
                <a:cubicBezTo>
                  <a:pt x="4460" y="9023"/>
                  <a:pt x="4731" y="8727"/>
                  <a:pt x="4998" y="8385"/>
                </a:cubicBezTo>
                <a:cubicBezTo>
                  <a:pt x="5263" y="8041"/>
                  <a:pt x="5511" y="7683"/>
                  <a:pt x="5743" y="7316"/>
                </a:cubicBezTo>
                <a:cubicBezTo>
                  <a:pt x="5813" y="7189"/>
                  <a:pt x="5844" y="7051"/>
                  <a:pt x="5820" y="6902"/>
                </a:cubicBezTo>
                <a:cubicBezTo>
                  <a:pt x="5797" y="6758"/>
                  <a:pt x="5743" y="6637"/>
                  <a:pt x="5652" y="6549"/>
                </a:cubicBezTo>
                <a:cubicBezTo>
                  <a:pt x="5549" y="6456"/>
                  <a:pt x="5434" y="6417"/>
                  <a:pt x="5310" y="6434"/>
                </a:cubicBezTo>
                <a:cubicBezTo>
                  <a:pt x="5186" y="6445"/>
                  <a:pt x="5083" y="6521"/>
                  <a:pt x="5001" y="6654"/>
                </a:cubicBezTo>
                <a:cubicBezTo>
                  <a:pt x="4417" y="7590"/>
                  <a:pt x="3902" y="8236"/>
                  <a:pt x="3455" y="8588"/>
                </a:cubicBezTo>
                <a:cubicBezTo>
                  <a:pt x="3005" y="8935"/>
                  <a:pt x="2736" y="9093"/>
                  <a:pt x="2647" y="9057"/>
                </a:cubicBezTo>
                <a:cubicBezTo>
                  <a:pt x="2541" y="8969"/>
                  <a:pt x="2424" y="8935"/>
                  <a:pt x="2298" y="8964"/>
                </a:cubicBezTo>
                <a:cubicBezTo>
                  <a:pt x="2171" y="8989"/>
                  <a:pt x="2070" y="9057"/>
                  <a:pt x="1996" y="9167"/>
                </a:cubicBezTo>
                <a:cubicBezTo>
                  <a:pt x="1923" y="9294"/>
                  <a:pt x="1895" y="9432"/>
                  <a:pt x="1918" y="9578"/>
                </a:cubicBezTo>
                <a:cubicBezTo>
                  <a:pt x="1942" y="9728"/>
                  <a:pt x="1998" y="9849"/>
                  <a:pt x="2087" y="9948"/>
                </a:cubicBezTo>
                <a:moveTo>
                  <a:pt x="9299" y="14647"/>
                </a:moveTo>
                <a:cubicBezTo>
                  <a:pt x="9357" y="14720"/>
                  <a:pt x="9444" y="14757"/>
                  <a:pt x="9554" y="14757"/>
                </a:cubicBezTo>
                <a:cubicBezTo>
                  <a:pt x="9704" y="14757"/>
                  <a:pt x="9828" y="14681"/>
                  <a:pt x="9924" y="14526"/>
                </a:cubicBezTo>
                <a:cubicBezTo>
                  <a:pt x="9999" y="14399"/>
                  <a:pt x="10029" y="14266"/>
                  <a:pt x="10011" y="14131"/>
                </a:cubicBezTo>
                <a:cubicBezTo>
                  <a:pt x="9999" y="13993"/>
                  <a:pt x="9940" y="13877"/>
                  <a:pt x="9835" y="13784"/>
                </a:cubicBezTo>
                <a:lnTo>
                  <a:pt x="5945" y="10301"/>
                </a:lnTo>
                <a:cubicBezTo>
                  <a:pt x="5825" y="10428"/>
                  <a:pt x="5701" y="10549"/>
                  <a:pt x="5579" y="10670"/>
                </a:cubicBezTo>
                <a:cubicBezTo>
                  <a:pt x="5457" y="10791"/>
                  <a:pt x="5333" y="10901"/>
                  <a:pt x="5216" y="10989"/>
                </a:cubicBezTo>
                <a:lnTo>
                  <a:pt x="9299" y="14647"/>
                </a:lnTo>
                <a:close/>
                <a:moveTo>
                  <a:pt x="14353" y="15028"/>
                </a:moveTo>
                <a:cubicBezTo>
                  <a:pt x="14428" y="14918"/>
                  <a:pt x="14459" y="14791"/>
                  <a:pt x="14444" y="14641"/>
                </a:cubicBezTo>
                <a:cubicBezTo>
                  <a:pt x="14428" y="14495"/>
                  <a:pt x="14370" y="14373"/>
                  <a:pt x="14264" y="14283"/>
                </a:cubicBezTo>
                <a:cubicBezTo>
                  <a:pt x="14175" y="14196"/>
                  <a:pt x="14067" y="14156"/>
                  <a:pt x="13943" y="14173"/>
                </a:cubicBezTo>
                <a:cubicBezTo>
                  <a:pt x="13821" y="14196"/>
                  <a:pt x="13718" y="14266"/>
                  <a:pt x="13648" y="14393"/>
                </a:cubicBezTo>
                <a:cubicBezTo>
                  <a:pt x="13266" y="15005"/>
                  <a:pt x="12882" y="15530"/>
                  <a:pt x="12498" y="15959"/>
                </a:cubicBezTo>
                <a:cubicBezTo>
                  <a:pt x="12114" y="16387"/>
                  <a:pt x="11758" y="16731"/>
                  <a:pt x="11428" y="16977"/>
                </a:cubicBezTo>
                <a:cubicBezTo>
                  <a:pt x="11097" y="17225"/>
                  <a:pt x="10807" y="17386"/>
                  <a:pt x="10554" y="17462"/>
                </a:cubicBezTo>
                <a:cubicBezTo>
                  <a:pt x="10299" y="17541"/>
                  <a:pt x="10118" y="17518"/>
                  <a:pt x="10013" y="17403"/>
                </a:cubicBezTo>
                <a:cubicBezTo>
                  <a:pt x="9910" y="17315"/>
                  <a:pt x="9800" y="17281"/>
                  <a:pt x="9685" y="17310"/>
                </a:cubicBezTo>
                <a:cubicBezTo>
                  <a:pt x="9568" y="17335"/>
                  <a:pt x="9472" y="17420"/>
                  <a:pt x="9399" y="17552"/>
                </a:cubicBezTo>
                <a:cubicBezTo>
                  <a:pt x="9324" y="17662"/>
                  <a:pt x="9292" y="17789"/>
                  <a:pt x="9303" y="17936"/>
                </a:cubicBezTo>
                <a:cubicBezTo>
                  <a:pt x="9315" y="18085"/>
                  <a:pt x="9376" y="18207"/>
                  <a:pt x="9488" y="18294"/>
                </a:cubicBezTo>
                <a:cubicBezTo>
                  <a:pt x="9706" y="18503"/>
                  <a:pt x="9961" y="18604"/>
                  <a:pt x="10261" y="18604"/>
                </a:cubicBezTo>
                <a:cubicBezTo>
                  <a:pt x="10568" y="18604"/>
                  <a:pt x="10898" y="18508"/>
                  <a:pt x="11254" y="18317"/>
                </a:cubicBezTo>
                <a:cubicBezTo>
                  <a:pt x="11610" y="18125"/>
                  <a:pt x="11964" y="17865"/>
                  <a:pt x="12325" y="17541"/>
                </a:cubicBezTo>
                <a:cubicBezTo>
                  <a:pt x="12683" y="17214"/>
                  <a:pt x="13034" y="16836"/>
                  <a:pt x="13379" y="16399"/>
                </a:cubicBezTo>
                <a:cubicBezTo>
                  <a:pt x="13721" y="15959"/>
                  <a:pt x="14046" y="15502"/>
                  <a:pt x="14353" y="1502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5F4711-12B6-4A87-A740-38AB057EF319}"/>
              </a:ext>
            </a:extLst>
          </p:cNvPr>
          <p:cNvSpPr/>
          <p:nvPr/>
        </p:nvSpPr>
        <p:spPr>
          <a:xfrm>
            <a:off x="1146175" y="-26372"/>
            <a:ext cx="33467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zh-CN" altLang="en-US" sz="3000" b="1" dirty="0">
                <a:solidFill>
                  <a:srgbClr val="3B476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朵朵做什么</a:t>
            </a:r>
            <a:endParaRPr lang="en-US" altLang="zh-CN" sz="3000" b="1" dirty="0">
              <a:solidFill>
                <a:srgbClr val="3B4761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E173EEF-2FDB-48C4-8BDB-213F000C5AA0}"/>
              </a:ext>
            </a:extLst>
          </p:cNvPr>
          <p:cNvSpPr/>
          <p:nvPr/>
        </p:nvSpPr>
        <p:spPr>
          <a:xfrm>
            <a:off x="621871" y="2218854"/>
            <a:ext cx="52453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</a:rPr>
              <a:t>签到抽奖得人品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DC12738-563B-4B13-9104-6A468ED602AC}"/>
              </a:ext>
            </a:extLst>
          </p:cNvPr>
          <p:cNvSpPr/>
          <p:nvPr/>
        </p:nvSpPr>
        <p:spPr>
          <a:xfrm>
            <a:off x="727972" y="3348537"/>
            <a:ext cx="51395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人品换得小礼品</a:t>
            </a:r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59BD83-FE54-4E01-9500-1F39C64A2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19768"/>
            <a:ext cx="5368028" cy="49799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4D8CB0-FE87-4753-BB7E-166CAEED6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5207"/>
            <a:ext cx="5390388" cy="49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66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7" name="AutoShape 11"/>
          <p:cNvSpPr/>
          <p:nvPr/>
        </p:nvSpPr>
        <p:spPr bwMode="auto">
          <a:xfrm>
            <a:off x="1366938" y="2218854"/>
            <a:ext cx="584200" cy="533400"/>
          </a:xfrm>
          <a:custGeom>
            <a:avLst/>
            <a:gdLst>
              <a:gd name="T0" fmla="+- 0 10794 37"/>
              <a:gd name="T1" fmla="*/ T0 w 21514"/>
              <a:gd name="T2" fmla="+- 0 10805 11"/>
              <a:gd name="T3" fmla="*/ 10805 h 21589"/>
              <a:gd name="T4" fmla="+- 0 10794 37"/>
              <a:gd name="T5" fmla="*/ T4 w 21514"/>
              <a:gd name="T6" fmla="+- 0 10805 11"/>
              <a:gd name="T7" fmla="*/ 10805 h 21589"/>
              <a:gd name="T8" fmla="+- 0 10794 37"/>
              <a:gd name="T9" fmla="*/ T8 w 21514"/>
              <a:gd name="T10" fmla="+- 0 10805 11"/>
              <a:gd name="T11" fmla="*/ 10805 h 21589"/>
              <a:gd name="T12" fmla="+- 0 10794 37"/>
              <a:gd name="T13" fmla="*/ T12 w 21514"/>
              <a:gd name="T14" fmla="+- 0 10805 11"/>
              <a:gd name="T15" fmla="*/ 10805 h 2158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514" h="21589">
                <a:moveTo>
                  <a:pt x="21361" y="20641"/>
                </a:moveTo>
                <a:cubicBezTo>
                  <a:pt x="21548" y="20866"/>
                  <a:pt x="21563" y="21109"/>
                  <a:pt x="21408" y="21357"/>
                </a:cubicBezTo>
                <a:cubicBezTo>
                  <a:pt x="21319" y="21501"/>
                  <a:pt x="21195" y="21577"/>
                  <a:pt x="21038" y="21588"/>
                </a:cubicBezTo>
                <a:cubicBezTo>
                  <a:pt x="20963" y="21588"/>
                  <a:pt x="20895" y="21560"/>
                  <a:pt x="20836" y="21507"/>
                </a:cubicBezTo>
                <a:lnTo>
                  <a:pt x="15037" y="17552"/>
                </a:lnTo>
                <a:cubicBezTo>
                  <a:pt x="14487" y="18272"/>
                  <a:pt x="13903" y="18878"/>
                  <a:pt x="13294" y="19374"/>
                </a:cubicBezTo>
                <a:cubicBezTo>
                  <a:pt x="12685" y="19871"/>
                  <a:pt x="12081" y="20235"/>
                  <a:pt x="11482" y="20460"/>
                </a:cubicBezTo>
                <a:cubicBezTo>
                  <a:pt x="10887" y="20692"/>
                  <a:pt x="10320" y="20779"/>
                  <a:pt x="9786" y="20725"/>
                </a:cubicBezTo>
                <a:cubicBezTo>
                  <a:pt x="9249" y="20669"/>
                  <a:pt x="8774" y="20460"/>
                  <a:pt x="8355" y="20091"/>
                </a:cubicBezTo>
                <a:cubicBezTo>
                  <a:pt x="7788" y="19594"/>
                  <a:pt x="7432" y="18884"/>
                  <a:pt x="7291" y="17947"/>
                </a:cubicBezTo>
                <a:cubicBezTo>
                  <a:pt x="7148" y="17016"/>
                  <a:pt x="7181" y="15992"/>
                  <a:pt x="7392" y="14861"/>
                </a:cubicBezTo>
                <a:lnTo>
                  <a:pt x="3996" y="11855"/>
                </a:lnTo>
                <a:cubicBezTo>
                  <a:pt x="3427" y="12151"/>
                  <a:pt x="2883" y="12295"/>
                  <a:pt x="2366" y="12283"/>
                </a:cubicBezTo>
                <a:cubicBezTo>
                  <a:pt x="1843" y="12278"/>
                  <a:pt x="1387" y="12097"/>
                  <a:pt x="991" y="11745"/>
                </a:cubicBezTo>
                <a:cubicBezTo>
                  <a:pt x="609" y="11392"/>
                  <a:pt x="340" y="10924"/>
                  <a:pt x="178" y="10334"/>
                </a:cubicBezTo>
                <a:cubicBezTo>
                  <a:pt x="16" y="9745"/>
                  <a:pt x="-37" y="9085"/>
                  <a:pt x="26" y="8346"/>
                </a:cubicBezTo>
                <a:cubicBezTo>
                  <a:pt x="87" y="7607"/>
                  <a:pt x="253" y="6831"/>
                  <a:pt x="532" y="6022"/>
                </a:cubicBezTo>
                <a:cubicBezTo>
                  <a:pt x="808" y="5212"/>
                  <a:pt x="1180" y="4417"/>
                  <a:pt x="1654" y="3647"/>
                </a:cubicBezTo>
                <a:cubicBezTo>
                  <a:pt x="2124" y="2868"/>
                  <a:pt x="2644" y="2208"/>
                  <a:pt x="3214" y="1653"/>
                </a:cubicBezTo>
                <a:cubicBezTo>
                  <a:pt x="3780" y="1100"/>
                  <a:pt x="4347" y="682"/>
                  <a:pt x="4919" y="400"/>
                </a:cubicBezTo>
                <a:cubicBezTo>
                  <a:pt x="5485" y="127"/>
                  <a:pt x="6031" y="-11"/>
                  <a:pt x="6549" y="0"/>
                </a:cubicBezTo>
                <a:cubicBezTo>
                  <a:pt x="7069" y="5"/>
                  <a:pt x="7523" y="186"/>
                  <a:pt x="7912" y="539"/>
                </a:cubicBezTo>
                <a:cubicBezTo>
                  <a:pt x="8308" y="908"/>
                  <a:pt x="8582" y="1393"/>
                  <a:pt x="8736" y="1988"/>
                </a:cubicBezTo>
                <a:cubicBezTo>
                  <a:pt x="8889" y="2589"/>
                  <a:pt x="8936" y="3255"/>
                  <a:pt x="8877" y="3994"/>
                </a:cubicBezTo>
                <a:lnTo>
                  <a:pt x="12252" y="7034"/>
                </a:lnTo>
                <a:cubicBezTo>
                  <a:pt x="13081" y="6467"/>
                  <a:pt x="13885" y="6137"/>
                  <a:pt x="14662" y="6047"/>
                </a:cubicBezTo>
                <a:cubicBezTo>
                  <a:pt x="15440" y="5960"/>
                  <a:pt x="16112" y="6168"/>
                  <a:pt x="16679" y="6682"/>
                </a:cubicBezTo>
                <a:cubicBezTo>
                  <a:pt x="17091" y="7051"/>
                  <a:pt x="17391" y="7542"/>
                  <a:pt x="17583" y="8148"/>
                </a:cubicBezTo>
                <a:cubicBezTo>
                  <a:pt x="17773" y="8752"/>
                  <a:pt x="17859" y="9432"/>
                  <a:pt x="17845" y="10179"/>
                </a:cubicBezTo>
                <a:cubicBezTo>
                  <a:pt x="17829" y="10929"/>
                  <a:pt x="17717" y="11722"/>
                  <a:pt x="17503" y="12571"/>
                </a:cubicBezTo>
                <a:cubicBezTo>
                  <a:pt x="17290" y="13414"/>
                  <a:pt x="16979" y="14263"/>
                  <a:pt x="16569" y="15110"/>
                </a:cubicBezTo>
                <a:lnTo>
                  <a:pt x="21361" y="20641"/>
                </a:lnTo>
                <a:close/>
                <a:moveTo>
                  <a:pt x="2087" y="9948"/>
                </a:moveTo>
                <a:cubicBezTo>
                  <a:pt x="2244" y="10075"/>
                  <a:pt x="2431" y="10143"/>
                  <a:pt x="2649" y="10143"/>
                </a:cubicBezTo>
                <a:cubicBezTo>
                  <a:pt x="2881" y="10143"/>
                  <a:pt x="3125" y="10058"/>
                  <a:pt x="3382" y="9906"/>
                </a:cubicBezTo>
                <a:cubicBezTo>
                  <a:pt x="3637" y="9745"/>
                  <a:pt x="3907" y="9536"/>
                  <a:pt x="4183" y="9282"/>
                </a:cubicBezTo>
                <a:cubicBezTo>
                  <a:pt x="4460" y="9023"/>
                  <a:pt x="4731" y="8727"/>
                  <a:pt x="4998" y="8385"/>
                </a:cubicBezTo>
                <a:cubicBezTo>
                  <a:pt x="5263" y="8041"/>
                  <a:pt x="5511" y="7683"/>
                  <a:pt x="5743" y="7316"/>
                </a:cubicBezTo>
                <a:cubicBezTo>
                  <a:pt x="5813" y="7189"/>
                  <a:pt x="5844" y="7051"/>
                  <a:pt x="5820" y="6902"/>
                </a:cubicBezTo>
                <a:cubicBezTo>
                  <a:pt x="5797" y="6758"/>
                  <a:pt x="5743" y="6637"/>
                  <a:pt x="5652" y="6549"/>
                </a:cubicBezTo>
                <a:cubicBezTo>
                  <a:pt x="5549" y="6456"/>
                  <a:pt x="5434" y="6417"/>
                  <a:pt x="5310" y="6434"/>
                </a:cubicBezTo>
                <a:cubicBezTo>
                  <a:pt x="5186" y="6445"/>
                  <a:pt x="5083" y="6521"/>
                  <a:pt x="5001" y="6654"/>
                </a:cubicBezTo>
                <a:cubicBezTo>
                  <a:pt x="4417" y="7590"/>
                  <a:pt x="3902" y="8236"/>
                  <a:pt x="3455" y="8588"/>
                </a:cubicBezTo>
                <a:cubicBezTo>
                  <a:pt x="3005" y="8935"/>
                  <a:pt x="2736" y="9093"/>
                  <a:pt x="2647" y="9057"/>
                </a:cubicBezTo>
                <a:cubicBezTo>
                  <a:pt x="2541" y="8969"/>
                  <a:pt x="2424" y="8935"/>
                  <a:pt x="2298" y="8964"/>
                </a:cubicBezTo>
                <a:cubicBezTo>
                  <a:pt x="2171" y="8989"/>
                  <a:pt x="2070" y="9057"/>
                  <a:pt x="1996" y="9167"/>
                </a:cubicBezTo>
                <a:cubicBezTo>
                  <a:pt x="1923" y="9294"/>
                  <a:pt x="1895" y="9432"/>
                  <a:pt x="1918" y="9578"/>
                </a:cubicBezTo>
                <a:cubicBezTo>
                  <a:pt x="1942" y="9728"/>
                  <a:pt x="1998" y="9849"/>
                  <a:pt x="2087" y="9948"/>
                </a:cubicBezTo>
                <a:moveTo>
                  <a:pt x="9299" y="14647"/>
                </a:moveTo>
                <a:cubicBezTo>
                  <a:pt x="9357" y="14720"/>
                  <a:pt x="9444" y="14757"/>
                  <a:pt x="9554" y="14757"/>
                </a:cubicBezTo>
                <a:cubicBezTo>
                  <a:pt x="9704" y="14757"/>
                  <a:pt x="9828" y="14681"/>
                  <a:pt x="9924" y="14526"/>
                </a:cubicBezTo>
                <a:cubicBezTo>
                  <a:pt x="9999" y="14399"/>
                  <a:pt x="10029" y="14266"/>
                  <a:pt x="10011" y="14131"/>
                </a:cubicBezTo>
                <a:cubicBezTo>
                  <a:pt x="9999" y="13993"/>
                  <a:pt x="9940" y="13877"/>
                  <a:pt x="9835" y="13784"/>
                </a:cubicBezTo>
                <a:lnTo>
                  <a:pt x="5945" y="10301"/>
                </a:lnTo>
                <a:cubicBezTo>
                  <a:pt x="5825" y="10428"/>
                  <a:pt x="5701" y="10549"/>
                  <a:pt x="5579" y="10670"/>
                </a:cubicBezTo>
                <a:cubicBezTo>
                  <a:pt x="5457" y="10791"/>
                  <a:pt x="5333" y="10901"/>
                  <a:pt x="5216" y="10989"/>
                </a:cubicBezTo>
                <a:lnTo>
                  <a:pt x="9299" y="14647"/>
                </a:lnTo>
                <a:close/>
                <a:moveTo>
                  <a:pt x="14353" y="15028"/>
                </a:moveTo>
                <a:cubicBezTo>
                  <a:pt x="14428" y="14918"/>
                  <a:pt x="14459" y="14791"/>
                  <a:pt x="14444" y="14641"/>
                </a:cubicBezTo>
                <a:cubicBezTo>
                  <a:pt x="14428" y="14495"/>
                  <a:pt x="14370" y="14373"/>
                  <a:pt x="14264" y="14283"/>
                </a:cubicBezTo>
                <a:cubicBezTo>
                  <a:pt x="14175" y="14196"/>
                  <a:pt x="14067" y="14156"/>
                  <a:pt x="13943" y="14173"/>
                </a:cubicBezTo>
                <a:cubicBezTo>
                  <a:pt x="13821" y="14196"/>
                  <a:pt x="13718" y="14266"/>
                  <a:pt x="13648" y="14393"/>
                </a:cubicBezTo>
                <a:cubicBezTo>
                  <a:pt x="13266" y="15005"/>
                  <a:pt x="12882" y="15530"/>
                  <a:pt x="12498" y="15959"/>
                </a:cubicBezTo>
                <a:cubicBezTo>
                  <a:pt x="12114" y="16387"/>
                  <a:pt x="11758" y="16731"/>
                  <a:pt x="11428" y="16977"/>
                </a:cubicBezTo>
                <a:cubicBezTo>
                  <a:pt x="11097" y="17225"/>
                  <a:pt x="10807" y="17386"/>
                  <a:pt x="10554" y="17462"/>
                </a:cubicBezTo>
                <a:cubicBezTo>
                  <a:pt x="10299" y="17541"/>
                  <a:pt x="10118" y="17518"/>
                  <a:pt x="10013" y="17403"/>
                </a:cubicBezTo>
                <a:cubicBezTo>
                  <a:pt x="9910" y="17315"/>
                  <a:pt x="9800" y="17281"/>
                  <a:pt x="9685" y="17310"/>
                </a:cubicBezTo>
                <a:cubicBezTo>
                  <a:pt x="9568" y="17335"/>
                  <a:pt x="9472" y="17420"/>
                  <a:pt x="9399" y="17552"/>
                </a:cubicBezTo>
                <a:cubicBezTo>
                  <a:pt x="9324" y="17662"/>
                  <a:pt x="9292" y="17789"/>
                  <a:pt x="9303" y="17936"/>
                </a:cubicBezTo>
                <a:cubicBezTo>
                  <a:pt x="9315" y="18085"/>
                  <a:pt x="9376" y="18207"/>
                  <a:pt x="9488" y="18294"/>
                </a:cubicBezTo>
                <a:cubicBezTo>
                  <a:pt x="9706" y="18503"/>
                  <a:pt x="9961" y="18604"/>
                  <a:pt x="10261" y="18604"/>
                </a:cubicBezTo>
                <a:cubicBezTo>
                  <a:pt x="10568" y="18604"/>
                  <a:pt x="10898" y="18508"/>
                  <a:pt x="11254" y="18317"/>
                </a:cubicBezTo>
                <a:cubicBezTo>
                  <a:pt x="11610" y="18125"/>
                  <a:pt x="11964" y="17865"/>
                  <a:pt x="12325" y="17541"/>
                </a:cubicBezTo>
                <a:cubicBezTo>
                  <a:pt x="12683" y="17214"/>
                  <a:pt x="13034" y="16836"/>
                  <a:pt x="13379" y="16399"/>
                </a:cubicBezTo>
                <a:cubicBezTo>
                  <a:pt x="13721" y="15959"/>
                  <a:pt x="14046" y="15502"/>
                  <a:pt x="14353" y="1502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5F4711-12B6-4A87-A740-38AB057EF319}"/>
              </a:ext>
            </a:extLst>
          </p:cNvPr>
          <p:cNvSpPr/>
          <p:nvPr/>
        </p:nvSpPr>
        <p:spPr>
          <a:xfrm>
            <a:off x="1146175" y="-26372"/>
            <a:ext cx="33467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zh-CN" altLang="en-US" sz="3000" b="1" dirty="0">
                <a:solidFill>
                  <a:srgbClr val="3B476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朵朵做什么</a:t>
            </a:r>
            <a:endParaRPr lang="en-US" altLang="zh-CN" sz="3000" b="1" dirty="0">
              <a:solidFill>
                <a:srgbClr val="3B4761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E173EEF-2FDB-48C4-8BDB-213F000C5AA0}"/>
              </a:ext>
            </a:extLst>
          </p:cNvPr>
          <p:cNvSpPr/>
          <p:nvPr/>
        </p:nvSpPr>
        <p:spPr>
          <a:xfrm>
            <a:off x="783327" y="2413337"/>
            <a:ext cx="53126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</a:rPr>
              <a:t>选择主题发帖论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8191D9A-5B6A-465C-81BC-18C47FF49430}"/>
              </a:ext>
            </a:extLst>
          </p:cNvPr>
          <p:cNvGrpSpPr/>
          <p:nvPr/>
        </p:nvGrpSpPr>
        <p:grpSpPr>
          <a:xfrm>
            <a:off x="7133143" y="527626"/>
            <a:ext cx="3178982" cy="6387752"/>
            <a:chOff x="7133143" y="527626"/>
            <a:chExt cx="3178982" cy="6387752"/>
          </a:xfrm>
        </p:grpSpPr>
        <p:pic>
          <p:nvPicPr>
            <p:cNvPr id="8" name="PA-图片 6" descr="mockup_0006_iPhone_-FRONT_black.png">
              <a:extLst>
                <a:ext uri="{FF2B5EF4-FFF2-40B4-BE49-F238E27FC236}">
                  <a16:creationId xmlns:a16="http://schemas.microsoft.com/office/drawing/2014/main" id="{602E7AF9-94DB-43EC-B9EE-EA866A79C50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3143" y="527626"/>
              <a:ext cx="3178982" cy="6387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FDAC3183-8D93-4F6F-A45C-16B49B84D0EE}"/>
                </a:ext>
              </a:extLst>
            </p:cNvPr>
            <p:cNvSpPr/>
            <p:nvPr/>
          </p:nvSpPr>
          <p:spPr>
            <a:xfrm>
              <a:off x="7449445" y="913419"/>
              <a:ext cx="2643015" cy="5416952"/>
            </a:xfrm>
            <a:prstGeom prst="roundRect">
              <a:avLst>
                <a:gd name="adj" fmla="val 8922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6663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359BD83-FE54-4E01-9500-1F39C64A2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83" y="2214192"/>
            <a:ext cx="6856823" cy="294053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25F4711-12B6-4A87-A740-38AB057EF319}"/>
              </a:ext>
            </a:extLst>
          </p:cNvPr>
          <p:cNvSpPr/>
          <p:nvPr/>
        </p:nvSpPr>
        <p:spPr>
          <a:xfrm>
            <a:off x="1146175" y="-26372"/>
            <a:ext cx="33467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zh-CN" altLang="en-US" sz="3000" b="1" dirty="0">
                <a:solidFill>
                  <a:srgbClr val="3B476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朵朵做什么</a:t>
            </a:r>
            <a:endParaRPr lang="en-US" altLang="zh-CN" sz="3000" b="1" dirty="0">
              <a:solidFill>
                <a:srgbClr val="3B4761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E173EEF-2FDB-48C4-8BDB-213F000C5AA0}"/>
              </a:ext>
            </a:extLst>
          </p:cNvPr>
          <p:cNvSpPr/>
          <p:nvPr/>
        </p:nvSpPr>
        <p:spPr>
          <a:xfrm>
            <a:off x="787346" y="1501198"/>
            <a:ext cx="16017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投稿</a:t>
            </a:r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DC12738-563B-4B13-9104-6A468ED602AC}"/>
              </a:ext>
            </a:extLst>
          </p:cNvPr>
          <p:cNvSpPr/>
          <p:nvPr/>
        </p:nvSpPr>
        <p:spPr>
          <a:xfrm>
            <a:off x="3693418" y="484278"/>
            <a:ext cx="16017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求助</a:t>
            </a:r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B5F8958-5BAA-4CA3-AD7D-58B7360EB6AF}"/>
              </a:ext>
            </a:extLst>
          </p:cNvPr>
          <p:cNvSpPr/>
          <p:nvPr/>
        </p:nvSpPr>
        <p:spPr>
          <a:xfrm>
            <a:off x="9589375" y="4013146"/>
            <a:ext cx="16017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兼职</a:t>
            </a:r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BA05CD-E3CB-4128-8644-C1C8A40BDD1C}"/>
              </a:ext>
            </a:extLst>
          </p:cNvPr>
          <p:cNvSpPr/>
          <p:nvPr/>
        </p:nvSpPr>
        <p:spPr>
          <a:xfrm>
            <a:off x="6633416" y="448732"/>
            <a:ext cx="16017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投票</a:t>
            </a:r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F197FC-7CFC-43E0-BB7B-3B221710AB30}"/>
              </a:ext>
            </a:extLst>
          </p:cNvPr>
          <p:cNvSpPr/>
          <p:nvPr/>
        </p:nvSpPr>
        <p:spPr>
          <a:xfrm>
            <a:off x="9589376" y="1460047"/>
            <a:ext cx="16017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</a:rPr>
              <a:t>闲置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17106BC-57A0-431C-8E3C-41CB1F7E8412}"/>
              </a:ext>
            </a:extLst>
          </p:cNvPr>
          <p:cNvSpPr/>
          <p:nvPr/>
        </p:nvSpPr>
        <p:spPr>
          <a:xfrm>
            <a:off x="927104" y="4013147"/>
            <a:ext cx="16017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租房</a:t>
            </a:r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A2B1CA-73AC-45C9-B31A-4B88460121E9}"/>
              </a:ext>
            </a:extLst>
          </p:cNvPr>
          <p:cNvSpPr/>
          <p:nvPr/>
        </p:nvSpPr>
        <p:spPr>
          <a:xfrm>
            <a:off x="3692054" y="5629184"/>
            <a:ext cx="16017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帮转</a:t>
            </a:r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0A1E9E1-7C46-4E76-A7AB-BD77BCC1B91C}"/>
              </a:ext>
            </a:extLst>
          </p:cNvPr>
          <p:cNvSpPr/>
          <p:nvPr/>
        </p:nvSpPr>
        <p:spPr>
          <a:xfrm>
            <a:off x="6633416" y="5629183"/>
            <a:ext cx="16017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寻物</a:t>
            </a:r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3F4FCC-FBEA-4F4A-8D22-C9C65944A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40" y="2147822"/>
            <a:ext cx="6314281" cy="26111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79826E3-0B6D-45DF-9F61-7B41072819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35"/>
          <a:stretch/>
        </p:blipFill>
        <p:spPr>
          <a:xfrm>
            <a:off x="4195120" y="1376163"/>
            <a:ext cx="3420423" cy="440831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789AB74-DBCC-497F-AF3E-683F056FF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422" y="1428454"/>
            <a:ext cx="4774916" cy="42464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5F67BFA-E7A7-4179-8F26-DE16208937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3" y="1570484"/>
            <a:ext cx="6031066" cy="407504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5DABE4B-443B-4027-A5E3-2C73BA665E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62"/>
          <a:stretch/>
        </p:blipFill>
        <p:spPr>
          <a:xfrm>
            <a:off x="3196615" y="1535755"/>
            <a:ext cx="5667031" cy="429653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87525C1-5A98-48B2-A631-E9942E6D72C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9"/>
          <a:stretch/>
        </p:blipFill>
        <p:spPr>
          <a:xfrm>
            <a:off x="3417099" y="1534938"/>
            <a:ext cx="5592025" cy="419110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20751DA-7418-4501-A721-8024B6567AD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1"/>
          <a:stretch/>
        </p:blipFill>
        <p:spPr>
          <a:xfrm>
            <a:off x="2947095" y="1638594"/>
            <a:ext cx="6273737" cy="386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20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7" name="AutoShape 11"/>
          <p:cNvSpPr/>
          <p:nvPr/>
        </p:nvSpPr>
        <p:spPr bwMode="auto">
          <a:xfrm>
            <a:off x="1366938" y="2218854"/>
            <a:ext cx="584200" cy="533400"/>
          </a:xfrm>
          <a:custGeom>
            <a:avLst/>
            <a:gdLst>
              <a:gd name="T0" fmla="+- 0 10794 37"/>
              <a:gd name="T1" fmla="*/ T0 w 21514"/>
              <a:gd name="T2" fmla="+- 0 10805 11"/>
              <a:gd name="T3" fmla="*/ 10805 h 21589"/>
              <a:gd name="T4" fmla="+- 0 10794 37"/>
              <a:gd name="T5" fmla="*/ T4 w 21514"/>
              <a:gd name="T6" fmla="+- 0 10805 11"/>
              <a:gd name="T7" fmla="*/ 10805 h 21589"/>
              <a:gd name="T8" fmla="+- 0 10794 37"/>
              <a:gd name="T9" fmla="*/ T8 w 21514"/>
              <a:gd name="T10" fmla="+- 0 10805 11"/>
              <a:gd name="T11" fmla="*/ 10805 h 21589"/>
              <a:gd name="T12" fmla="+- 0 10794 37"/>
              <a:gd name="T13" fmla="*/ T12 w 21514"/>
              <a:gd name="T14" fmla="+- 0 10805 11"/>
              <a:gd name="T15" fmla="*/ 10805 h 2158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514" h="21589">
                <a:moveTo>
                  <a:pt x="21361" y="20641"/>
                </a:moveTo>
                <a:cubicBezTo>
                  <a:pt x="21548" y="20866"/>
                  <a:pt x="21563" y="21109"/>
                  <a:pt x="21408" y="21357"/>
                </a:cubicBezTo>
                <a:cubicBezTo>
                  <a:pt x="21319" y="21501"/>
                  <a:pt x="21195" y="21577"/>
                  <a:pt x="21038" y="21588"/>
                </a:cubicBezTo>
                <a:cubicBezTo>
                  <a:pt x="20963" y="21588"/>
                  <a:pt x="20895" y="21560"/>
                  <a:pt x="20836" y="21507"/>
                </a:cubicBezTo>
                <a:lnTo>
                  <a:pt x="15037" y="17552"/>
                </a:lnTo>
                <a:cubicBezTo>
                  <a:pt x="14487" y="18272"/>
                  <a:pt x="13903" y="18878"/>
                  <a:pt x="13294" y="19374"/>
                </a:cubicBezTo>
                <a:cubicBezTo>
                  <a:pt x="12685" y="19871"/>
                  <a:pt x="12081" y="20235"/>
                  <a:pt x="11482" y="20460"/>
                </a:cubicBezTo>
                <a:cubicBezTo>
                  <a:pt x="10887" y="20692"/>
                  <a:pt x="10320" y="20779"/>
                  <a:pt x="9786" y="20725"/>
                </a:cubicBezTo>
                <a:cubicBezTo>
                  <a:pt x="9249" y="20669"/>
                  <a:pt x="8774" y="20460"/>
                  <a:pt x="8355" y="20091"/>
                </a:cubicBezTo>
                <a:cubicBezTo>
                  <a:pt x="7788" y="19594"/>
                  <a:pt x="7432" y="18884"/>
                  <a:pt x="7291" y="17947"/>
                </a:cubicBezTo>
                <a:cubicBezTo>
                  <a:pt x="7148" y="17016"/>
                  <a:pt x="7181" y="15992"/>
                  <a:pt x="7392" y="14861"/>
                </a:cubicBezTo>
                <a:lnTo>
                  <a:pt x="3996" y="11855"/>
                </a:lnTo>
                <a:cubicBezTo>
                  <a:pt x="3427" y="12151"/>
                  <a:pt x="2883" y="12295"/>
                  <a:pt x="2366" y="12283"/>
                </a:cubicBezTo>
                <a:cubicBezTo>
                  <a:pt x="1843" y="12278"/>
                  <a:pt x="1387" y="12097"/>
                  <a:pt x="991" y="11745"/>
                </a:cubicBezTo>
                <a:cubicBezTo>
                  <a:pt x="609" y="11392"/>
                  <a:pt x="340" y="10924"/>
                  <a:pt x="178" y="10334"/>
                </a:cubicBezTo>
                <a:cubicBezTo>
                  <a:pt x="16" y="9745"/>
                  <a:pt x="-37" y="9085"/>
                  <a:pt x="26" y="8346"/>
                </a:cubicBezTo>
                <a:cubicBezTo>
                  <a:pt x="87" y="7607"/>
                  <a:pt x="253" y="6831"/>
                  <a:pt x="532" y="6022"/>
                </a:cubicBezTo>
                <a:cubicBezTo>
                  <a:pt x="808" y="5212"/>
                  <a:pt x="1180" y="4417"/>
                  <a:pt x="1654" y="3647"/>
                </a:cubicBezTo>
                <a:cubicBezTo>
                  <a:pt x="2124" y="2868"/>
                  <a:pt x="2644" y="2208"/>
                  <a:pt x="3214" y="1653"/>
                </a:cubicBezTo>
                <a:cubicBezTo>
                  <a:pt x="3780" y="1100"/>
                  <a:pt x="4347" y="682"/>
                  <a:pt x="4919" y="400"/>
                </a:cubicBezTo>
                <a:cubicBezTo>
                  <a:pt x="5485" y="127"/>
                  <a:pt x="6031" y="-11"/>
                  <a:pt x="6549" y="0"/>
                </a:cubicBezTo>
                <a:cubicBezTo>
                  <a:pt x="7069" y="5"/>
                  <a:pt x="7523" y="186"/>
                  <a:pt x="7912" y="539"/>
                </a:cubicBezTo>
                <a:cubicBezTo>
                  <a:pt x="8308" y="908"/>
                  <a:pt x="8582" y="1393"/>
                  <a:pt x="8736" y="1988"/>
                </a:cubicBezTo>
                <a:cubicBezTo>
                  <a:pt x="8889" y="2589"/>
                  <a:pt x="8936" y="3255"/>
                  <a:pt x="8877" y="3994"/>
                </a:cubicBezTo>
                <a:lnTo>
                  <a:pt x="12252" y="7034"/>
                </a:lnTo>
                <a:cubicBezTo>
                  <a:pt x="13081" y="6467"/>
                  <a:pt x="13885" y="6137"/>
                  <a:pt x="14662" y="6047"/>
                </a:cubicBezTo>
                <a:cubicBezTo>
                  <a:pt x="15440" y="5960"/>
                  <a:pt x="16112" y="6168"/>
                  <a:pt x="16679" y="6682"/>
                </a:cubicBezTo>
                <a:cubicBezTo>
                  <a:pt x="17091" y="7051"/>
                  <a:pt x="17391" y="7542"/>
                  <a:pt x="17583" y="8148"/>
                </a:cubicBezTo>
                <a:cubicBezTo>
                  <a:pt x="17773" y="8752"/>
                  <a:pt x="17859" y="9432"/>
                  <a:pt x="17845" y="10179"/>
                </a:cubicBezTo>
                <a:cubicBezTo>
                  <a:pt x="17829" y="10929"/>
                  <a:pt x="17717" y="11722"/>
                  <a:pt x="17503" y="12571"/>
                </a:cubicBezTo>
                <a:cubicBezTo>
                  <a:pt x="17290" y="13414"/>
                  <a:pt x="16979" y="14263"/>
                  <a:pt x="16569" y="15110"/>
                </a:cubicBezTo>
                <a:lnTo>
                  <a:pt x="21361" y="20641"/>
                </a:lnTo>
                <a:close/>
                <a:moveTo>
                  <a:pt x="2087" y="9948"/>
                </a:moveTo>
                <a:cubicBezTo>
                  <a:pt x="2244" y="10075"/>
                  <a:pt x="2431" y="10143"/>
                  <a:pt x="2649" y="10143"/>
                </a:cubicBezTo>
                <a:cubicBezTo>
                  <a:pt x="2881" y="10143"/>
                  <a:pt x="3125" y="10058"/>
                  <a:pt x="3382" y="9906"/>
                </a:cubicBezTo>
                <a:cubicBezTo>
                  <a:pt x="3637" y="9745"/>
                  <a:pt x="3907" y="9536"/>
                  <a:pt x="4183" y="9282"/>
                </a:cubicBezTo>
                <a:cubicBezTo>
                  <a:pt x="4460" y="9023"/>
                  <a:pt x="4731" y="8727"/>
                  <a:pt x="4998" y="8385"/>
                </a:cubicBezTo>
                <a:cubicBezTo>
                  <a:pt x="5263" y="8041"/>
                  <a:pt x="5511" y="7683"/>
                  <a:pt x="5743" y="7316"/>
                </a:cubicBezTo>
                <a:cubicBezTo>
                  <a:pt x="5813" y="7189"/>
                  <a:pt x="5844" y="7051"/>
                  <a:pt x="5820" y="6902"/>
                </a:cubicBezTo>
                <a:cubicBezTo>
                  <a:pt x="5797" y="6758"/>
                  <a:pt x="5743" y="6637"/>
                  <a:pt x="5652" y="6549"/>
                </a:cubicBezTo>
                <a:cubicBezTo>
                  <a:pt x="5549" y="6456"/>
                  <a:pt x="5434" y="6417"/>
                  <a:pt x="5310" y="6434"/>
                </a:cubicBezTo>
                <a:cubicBezTo>
                  <a:pt x="5186" y="6445"/>
                  <a:pt x="5083" y="6521"/>
                  <a:pt x="5001" y="6654"/>
                </a:cubicBezTo>
                <a:cubicBezTo>
                  <a:pt x="4417" y="7590"/>
                  <a:pt x="3902" y="8236"/>
                  <a:pt x="3455" y="8588"/>
                </a:cubicBezTo>
                <a:cubicBezTo>
                  <a:pt x="3005" y="8935"/>
                  <a:pt x="2736" y="9093"/>
                  <a:pt x="2647" y="9057"/>
                </a:cubicBezTo>
                <a:cubicBezTo>
                  <a:pt x="2541" y="8969"/>
                  <a:pt x="2424" y="8935"/>
                  <a:pt x="2298" y="8964"/>
                </a:cubicBezTo>
                <a:cubicBezTo>
                  <a:pt x="2171" y="8989"/>
                  <a:pt x="2070" y="9057"/>
                  <a:pt x="1996" y="9167"/>
                </a:cubicBezTo>
                <a:cubicBezTo>
                  <a:pt x="1923" y="9294"/>
                  <a:pt x="1895" y="9432"/>
                  <a:pt x="1918" y="9578"/>
                </a:cubicBezTo>
                <a:cubicBezTo>
                  <a:pt x="1942" y="9728"/>
                  <a:pt x="1998" y="9849"/>
                  <a:pt x="2087" y="9948"/>
                </a:cubicBezTo>
                <a:moveTo>
                  <a:pt x="9299" y="14647"/>
                </a:moveTo>
                <a:cubicBezTo>
                  <a:pt x="9357" y="14720"/>
                  <a:pt x="9444" y="14757"/>
                  <a:pt x="9554" y="14757"/>
                </a:cubicBezTo>
                <a:cubicBezTo>
                  <a:pt x="9704" y="14757"/>
                  <a:pt x="9828" y="14681"/>
                  <a:pt x="9924" y="14526"/>
                </a:cubicBezTo>
                <a:cubicBezTo>
                  <a:pt x="9999" y="14399"/>
                  <a:pt x="10029" y="14266"/>
                  <a:pt x="10011" y="14131"/>
                </a:cubicBezTo>
                <a:cubicBezTo>
                  <a:pt x="9999" y="13993"/>
                  <a:pt x="9940" y="13877"/>
                  <a:pt x="9835" y="13784"/>
                </a:cubicBezTo>
                <a:lnTo>
                  <a:pt x="5945" y="10301"/>
                </a:lnTo>
                <a:cubicBezTo>
                  <a:pt x="5825" y="10428"/>
                  <a:pt x="5701" y="10549"/>
                  <a:pt x="5579" y="10670"/>
                </a:cubicBezTo>
                <a:cubicBezTo>
                  <a:pt x="5457" y="10791"/>
                  <a:pt x="5333" y="10901"/>
                  <a:pt x="5216" y="10989"/>
                </a:cubicBezTo>
                <a:lnTo>
                  <a:pt x="9299" y="14647"/>
                </a:lnTo>
                <a:close/>
                <a:moveTo>
                  <a:pt x="14353" y="15028"/>
                </a:moveTo>
                <a:cubicBezTo>
                  <a:pt x="14428" y="14918"/>
                  <a:pt x="14459" y="14791"/>
                  <a:pt x="14444" y="14641"/>
                </a:cubicBezTo>
                <a:cubicBezTo>
                  <a:pt x="14428" y="14495"/>
                  <a:pt x="14370" y="14373"/>
                  <a:pt x="14264" y="14283"/>
                </a:cubicBezTo>
                <a:cubicBezTo>
                  <a:pt x="14175" y="14196"/>
                  <a:pt x="14067" y="14156"/>
                  <a:pt x="13943" y="14173"/>
                </a:cubicBezTo>
                <a:cubicBezTo>
                  <a:pt x="13821" y="14196"/>
                  <a:pt x="13718" y="14266"/>
                  <a:pt x="13648" y="14393"/>
                </a:cubicBezTo>
                <a:cubicBezTo>
                  <a:pt x="13266" y="15005"/>
                  <a:pt x="12882" y="15530"/>
                  <a:pt x="12498" y="15959"/>
                </a:cubicBezTo>
                <a:cubicBezTo>
                  <a:pt x="12114" y="16387"/>
                  <a:pt x="11758" y="16731"/>
                  <a:pt x="11428" y="16977"/>
                </a:cubicBezTo>
                <a:cubicBezTo>
                  <a:pt x="11097" y="17225"/>
                  <a:pt x="10807" y="17386"/>
                  <a:pt x="10554" y="17462"/>
                </a:cubicBezTo>
                <a:cubicBezTo>
                  <a:pt x="10299" y="17541"/>
                  <a:pt x="10118" y="17518"/>
                  <a:pt x="10013" y="17403"/>
                </a:cubicBezTo>
                <a:cubicBezTo>
                  <a:pt x="9910" y="17315"/>
                  <a:pt x="9800" y="17281"/>
                  <a:pt x="9685" y="17310"/>
                </a:cubicBezTo>
                <a:cubicBezTo>
                  <a:pt x="9568" y="17335"/>
                  <a:pt x="9472" y="17420"/>
                  <a:pt x="9399" y="17552"/>
                </a:cubicBezTo>
                <a:cubicBezTo>
                  <a:pt x="9324" y="17662"/>
                  <a:pt x="9292" y="17789"/>
                  <a:pt x="9303" y="17936"/>
                </a:cubicBezTo>
                <a:cubicBezTo>
                  <a:pt x="9315" y="18085"/>
                  <a:pt x="9376" y="18207"/>
                  <a:pt x="9488" y="18294"/>
                </a:cubicBezTo>
                <a:cubicBezTo>
                  <a:pt x="9706" y="18503"/>
                  <a:pt x="9961" y="18604"/>
                  <a:pt x="10261" y="18604"/>
                </a:cubicBezTo>
                <a:cubicBezTo>
                  <a:pt x="10568" y="18604"/>
                  <a:pt x="10898" y="18508"/>
                  <a:pt x="11254" y="18317"/>
                </a:cubicBezTo>
                <a:cubicBezTo>
                  <a:pt x="11610" y="18125"/>
                  <a:pt x="11964" y="17865"/>
                  <a:pt x="12325" y="17541"/>
                </a:cubicBezTo>
                <a:cubicBezTo>
                  <a:pt x="12683" y="17214"/>
                  <a:pt x="13034" y="16836"/>
                  <a:pt x="13379" y="16399"/>
                </a:cubicBezTo>
                <a:cubicBezTo>
                  <a:pt x="13721" y="15959"/>
                  <a:pt x="14046" y="15502"/>
                  <a:pt x="14353" y="1502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5F4711-12B6-4A87-A740-38AB057EF319}"/>
              </a:ext>
            </a:extLst>
          </p:cNvPr>
          <p:cNvSpPr/>
          <p:nvPr/>
        </p:nvSpPr>
        <p:spPr>
          <a:xfrm>
            <a:off x="1146175" y="-26372"/>
            <a:ext cx="33467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zh-CN" altLang="en-US" sz="3000" b="1" dirty="0">
                <a:solidFill>
                  <a:srgbClr val="3B4761"/>
                </a:solidFill>
                <a:latin typeface="汉仪张子山体W" panose="00000500000000000000" pitchFamily="2" charset="-122"/>
                <a:ea typeface="汉仪张子山体W" panose="00000500000000000000" pitchFamily="2" charset="-122"/>
                <a:cs typeface="+mn-ea"/>
                <a:sym typeface="+mn-lt"/>
              </a:rPr>
              <a:t>朵朵做什么</a:t>
            </a:r>
            <a:endParaRPr lang="en-US" altLang="zh-CN" sz="3000" b="1" dirty="0">
              <a:solidFill>
                <a:srgbClr val="3B4761"/>
              </a:solidFill>
              <a:latin typeface="汉仪张子山体W" panose="00000500000000000000" pitchFamily="2" charset="-122"/>
              <a:ea typeface="汉仪张子山体W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E173EEF-2FDB-48C4-8BDB-213F000C5AA0}"/>
              </a:ext>
            </a:extLst>
          </p:cNvPr>
          <p:cNvSpPr/>
          <p:nvPr/>
        </p:nvSpPr>
        <p:spPr>
          <a:xfrm>
            <a:off x="1146175" y="2133164"/>
            <a:ext cx="51748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哪个人渣又劈腿</a:t>
            </a:r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83CC56E-37A3-4A38-94BE-7FBF594C4AE6}"/>
              </a:ext>
            </a:extLst>
          </p:cNvPr>
          <p:cNvGrpSpPr/>
          <p:nvPr/>
        </p:nvGrpSpPr>
        <p:grpSpPr>
          <a:xfrm>
            <a:off x="825859" y="3234517"/>
            <a:ext cx="5495131" cy="1037589"/>
            <a:chOff x="825859" y="3234517"/>
            <a:chExt cx="5495131" cy="103758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DC12738-563B-4B13-9104-6A468ED602AC}"/>
                </a:ext>
              </a:extLst>
            </p:cNvPr>
            <p:cNvSpPr/>
            <p:nvPr/>
          </p:nvSpPr>
          <p:spPr>
            <a:xfrm>
              <a:off x="1410671" y="3256443"/>
              <a:ext cx="4910319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6000" kern="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张子山体W" panose="00000500000000000000" pitchFamily="2" charset="-122"/>
                  <a:ea typeface="汉仪张子山体W" panose="00000500000000000000" pitchFamily="2" charset="-122"/>
                  <a:cs typeface="Times New Roman" panose="02020603050405020304" pitchFamily="18" charset="0"/>
                </a:rPr>
                <a:t> 住吃瓜在线追</a:t>
              </a:r>
              <a:endPara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C8FE26E-1959-4070-AB31-6B33F9DF7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859" y="3234517"/>
              <a:ext cx="985763" cy="992561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3C67108-8FC2-414B-AA0F-D24BACFB58D7}"/>
              </a:ext>
            </a:extLst>
          </p:cNvPr>
          <p:cNvGrpSpPr/>
          <p:nvPr/>
        </p:nvGrpSpPr>
        <p:grpSpPr>
          <a:xfrm>
            <a:off x="7133143" y="527626"/>
            <a:ext cx="3178982" cy="6387752"/>
            <a:chOff x="7133143" y="527626"/>
            <a:chExt cx="3178982" cy="6387752"/>
          </a:xfrm>
        </p:grpSpPr>
        <p:pic>
          <p:nvPicPr>
            <p:cNvPr id="25" name="PA-图片 6" descr="mockup_0006_iPhone_-FRONT_black.png">
              <a:extLst>
                <a:ext uri="{FF2B5EF4-FFF2-40B4-BE49-F238E27FC236}">
                  <a16:creationId xmlns:a16="http://schemas.microsoft.com/office/drawing/2014/main" id="{31F3256F-EFF3-47ED-8245-AB273F2A81A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3143" y="527626"/>
              <a:ext cx="3178982" cy="6387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08751A10-A2DB-43BF-BE91-F8A3A7EB6E3C}"/>
                </a:ext>
              </a:extLst>
            </p:cNvPr>
            <p:cNvSpPr/>
            <p:nvPr/>
          </p:nvSpPr>
          <p:spPr>
            <a:xfrm>
              <a:off x="7449445" y="913419"/>
              <a:ext cx="2643015" cy="5416952"/>
            </a:xfrm>
            <a:prstGeom prst="roundRect">
              <a:avLst>
                <a:gd name="adj" fmla="val 8922"/>
              </a:avLst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7CB1BD9-9E3F-4D44-B9DE-20705D5C620E}"/>
              </a:ext>
            </a:extLst>
          </p:cNvPr>
          <p:cNvSpPr/>
          <p:nvPr/>
        </p:nvSpPr>
        <p:spPr>
          <a:xfrm>
            <a:off x="7449445" y="913419"/>
            <a:ext cx="2643015" cy="5416952"/>
          </a:xfrm>
          <a:prstGeom prst="roundRect">
            <a:avLst>
              <a:gd name="adj" fmla="val 8922"/>
            </a:avLst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25C312E-9B97-4235-AF4D-DE5B5683163B}"/>
              </a:ext>
            </a:extLst>
          </p:cNvPr>
          <p:cNvSpPr/>
          <p:nvPr/>
        </p:nvSpPr>
        <p:spPr>
          <a:xfrm>
            <a:off x="992263" y="2218854"/>
            <a:ext cx="5144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</a:rPr>
              <a:t>黑夜模式呆呆见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0A9D1D8-ECB7-4561-8842-AE62B761B62A}"/>
              </a:ext>
            </a:extLst>
          </p:cNvPr>
          <p:cNvSpPr/>
          <p:nvPr/>
        </p:nvSpPr>
        <p:spPr>
          <a:xfrm>
            <a:off x="1040489" y="3348537"/>
            <a:ext cx="5144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张子山体W" panose="00000500000000000000" pitchFamily="2" charset="-122"/>
                <a:ea typeface="汉仪张子山体W" panose="00000500000000000000" pitchFamily="2" charset="-122"/>
                <a:cs typeface="Times New Roman" panose="02020603050405020304" pitchFamily="18" charset="0"/>
              </a:rPr>
              <a:t>烦恼匿名来宣泄</a:t>
            </a:r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张子山体W" panose="00000500000000000000" pitchFamily="2" charset="-122"/>
              <a:ea typeface="汉仪张子山体W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0915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7" grpId="0" animBg="1"/>
      <p:bldP spid="28" grpId="0"/>
      <p:bldP spid="2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ADD2F2E9-286A-4EEC-AD6F-B9ADD456D4A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演示文稿1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heme/theme1.xml><?xml version="1.0" encoding="utf-8"?>
<a:theme xmlns:a="http://schemas.openxmlformats.org/drawingml/2006/main" name="第一PPT，www.1ppt.com">
  <a:themeElements>
    <a:clrScheme name="自定义 45">
      <a:dk1>
        <a:srgbClr val="3B4761"/>
      </a:dk1>
      <a:lt1>
        <a:sysClr val="window" lastClr="FFFFFF"/>
      </a:lt1>
      <a:dk2>
        <a:srgbClr val="3B4761"/>
      </a:dk2>
      <a:lt2>
        <a:srgbClr val="FFFFFF"/>
      </a:lt2>
      <a:accent1>
        <a:srgbClr val="F5B5C6"/>
      </a:accent1>
      <a:accent2>
        <a:srgbClr val="B5B6E6"/>
      </a:accent2>
      <a:accent3>
        <a:srgbClr val="A2D9D4"/>
      </a:accent3>
      <a:accent4>
        <a:srgbClr val="F5B5C6"/>
      </a:accent4>
      <a:accent5>
        <a:srgbClr val="B5B6E6"/>
      </a:accent5>
      <a:accent6>
        <a:srgbClr val="A2D9D4"/>
      </a:accent6>
      <a:hlink>
        <a:srgbClr val="F5B5C6"/>
      </a:hlink>
      <a:folHlink>
        <a:srgbClr val="B5B6E6"/>
      </a:folHlink>
    </a:clrScheme>
    <a:fontScheme name="elveoy1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637234216059162659</Template>
  <TotalTime>415</TotalTime>
  <Words>797</Words>
  <Application>Microsoft Office PowerPoint</Application>
  <PresentationFormat>宽屏</PresentationFormat>
  <Paragraphs>174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汉仪张子山体W</vt:lpstr>
      <vt:lpstr>等线</vt:lpstr>
      <vt:lpstr>Arial</vt:lpstr>
      <vt:lpstr>Calibri</vt:lpstr>
      <vt:lpstr>Wingdings</vt:lpstr>
      <vt:lpstr>宋体</vt:lpstr>
      <vt:lpstr>微软雅黑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MBE多边形PPT模板</dc:title>
  <dc:creator>第一PPT</dc:creator>
  <cp:keywords>www.1ppt.com</cp:keywords>
  <dc:description>www.1ppt.com</dc:description>
  <cp:lastModifiedBy>xx</cp:lastModifiedBy>
  <cp:revision>92</cp:revision>
  <dcterms:created xsi:type="dcterms:W3CDTF">2017-11-05T01:44:00Z</dcterms:created>
  <dcterms:modified xsi:type="dcterms:W3CDTF">2020-04-26T02:59:41Z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2052-11.1.0.8808</vt:lpwstr>
  </property>
</Properties>
</file>